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61" r:id="rId1"/>
  </p:sldMasterIdLst>
  <p:notesMasterIdLst>
    <p:notesMasterId r:id="rId18"/>
  </p:notesMasterIdLst>
  <p:sldIdLst>
    <p:sldId id="256" r:id="rId2"/>
    <p:sldId id="258" r:id="rId3"/>
    <p:sldId id="259" r:id="rId4"/>
    <p:sldId id="260" r:id="rId5"/>
    <p:sldId id="265" r:id="rId6"/>
    <p:sldId id="281" r:id="rId7"/>
    <p:sldId id="262" r:id="rId8"/>
    <p:sldId id="266" r:id="rId9"/>
    <p:sldId id="267" r:id="rId10"/>
    <p:sldId id="286" r:id="rId11"/>
    <p:sldId id="290" r:id="rId12"/>
    <p:sldId id="293" r:id="rId13"/>
    <p:sldId id="294" r:id="rId14"/>
    <p:sldId id="296" r:id="rId15"/>
    <p:sldId id="297" r:id="rId16"/>
    <p:sldId id="289" r:id="rId17"/>
  </p:sldIdLst>
  <p:sldSz cx="9144000" cy="5143500" type="screen16x9"/>
  <p:notesSz cx="7010400" cy="9236075"/>
  <p:embeddedFontLst>
    <p:embeddedFont>
      <p:font typeface="Open Sans Extrabold" panose="020B0906030804020204" pitchFamily="34" charset="0"/>
      <p:bold r:id="rId19"/>
      <p:boldItalic r:id="rId20"/>
    </p:embeddedFont>
    <p:embeddedFont>
      <p:font typeface="Open Sans Semibold" panose="020B0706030804020204" pitchFamily="34" charset="0"/>
      <p:bold r:id="rId21"/>
      <p:boldItalic r:id="rId22"/>
    </p:embeddedFont>
    <p:embeddedFont>
      <p:font typeface="Open Sans" panose="020B0606030504020204" pitchFamily="34" charset="0"/>
      <p:regular r:id="rId23"/>
      <p:bold r:id="rId24"/>
      <p:italic r:id="rId25"/>
      <p:boldItalic r:id="rId26"/>
    </p:embeddedFont>
    <p:embeddedFont>
      <p:font typeface="Nunito Sans" panose="020B0604020202020204"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Neo Sans Pro" panose="020B0504030504040204" pitchFamily="34" charset="0"/>
      <p:regular r:id="rId35"/>
      <p:bold r:id="rId36"/>
      <p:italic r:id="rId37"/>
      <p:boldItalic r:id="rId38"/>
    </p:embeddedFont>
    <p:embeddedFont>
      <p:font typeface="Georgia" panose="02040502050405020303" pitchFamily="18" charset="0"/>
      <p:regular r:id="rId39"/>
      <p:bold r:id="rId40"/>
      <p:italic r:id="rId41"/>
      <p:boldItalic r:id="rId42"/>
    </p:embeddedFont>
    <p:embeddedFont>
      <p:font typeface="Open Sans bold" panose="020B0806030504020204" pitchFamily="34" charset="0"/>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81E5"/>
    <a:srgbClr val="EDFF43"/>
    <a:srgbClr val="89E9FF"/>
    <a:srgbClr val="B7ECFF"/>
    <a:srgbClr val="7A2424"/>
    <a:srgbClr val="622C2C"/>
    <a:srgbClr val="8E0000"/>
    <a:srgbClr val="75DBFF"/>
    <a:srgbClr val="00CCFF"/>
    <a:srgbClr val="1326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FE48833-59AE-4760-BCEB-18D3F1FB8271}">
  <a:tblStyle styleId="{5FE48833-59AE-4760-BCEB-18D3F1FB8271}"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84983" autoAdjust="0"/>
  </p:normalViewPr>
  <p:slideViewPr>
    <p:cSldViewPr snapToGrid="0">
      <p:cViewPr varScale="1">
        <p:scale>
          <a:sx n="127" d="100"/>
          <a:sy n="127" d="100"/>
        </p:scale>
        <p:origin x="270"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theme" Target="theme/theme1.xml"/><Relationship Id="rId20" Type="http://schemas.openxmlformats.org/officeDocument/2006/relationships/font" Target="fonts/font2.fntdata"/><Relationship Id="rId41"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701041" y="4387136"/>
            <a:ext cx="5608319" cy="4156234"/>
          </a:xfrm>
          <a:prstGeom prst="rect">
            <a:avLst/>
          </a:prstGeom>
          <a:noFill/>
          <a:ln>
            <a:noFill/>
          </a:ln>
        </p:spPr>
        <p:txBody>
          <a:bodyPr lIns="92815" tIns="92815" rIns="92815" bIns="9281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04634637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711409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701040" y="4387136"/>
            <a:ext cx="5608320" cy="4156234"/>
          </a:xfrm>
          <a:prstGeom prst="rect">
            <a:avLst/>
          </a:prstGeom>
        </p:spPr>
        <p:txBody>
          <a:bodyPr lIns="92815" tIns="92815" rIns="92815" bIns="92815" anchor="t" anchorCtr="0">
            <a:noAutofit/>
          </a:bodyPr>
          <a:lstStyle/>
          <a:p>
            <a:pPr defTabSz="928299">
              <a:defRPr/>
            </a:pPr>
            <a:r>
              <a:rPr lang="es-MX" sz="1600" b="1" dirty="0"/>
              <a:t>Cinco metas nacionales:  </a:t>
            </a:r>
            <a:r>
              <a:rPr lang="es-MX" sz="1600" dirty="0">
                <a:solidFill>
                  <a:srgbClr val="FFFFFF"/>
                </a:solidFill>
                <a:uFill>
                  <a:solidFill>
                    <a:srgbClr val="FFFFFF"/>
                  </a:solidFill>
                </a:uFill>
              </a:rPr>
              <a:t>III. México con Educación de Calidad</a:t>
            </a:r>
            <a:endParaRPr lang="es-ES" sz="1600" b="1" dirty="0">
              <a:solidFill>
                <a:schemeClr val="tx1">
                  <a:lumMod val="85000"/>
                  <a:lumOff val="15000"/>
                </a:schemeClr>
              </a:solidFill>
              <a:effectLst>
                <a:outerShdw blurRad="38100" dist="38100" dir="2700000" algn="tl">
                  <a:srgbClr val="000000">
                    <a:alpha val="43137"/>
                  </a:srgbClr>
                </a:outerShdw>
              </a:effectLst>
              <a:latin typeface="Open Sans bold" panose="020B0806030504020204" pitchFamily="34" charset="0"/>
              <a:ea typeface="Open Sans bold" panose="020B0806030504020204" pitchFamily="34" charset="0"/>
              <a:cs typeface="Open Sans bold" panose="020B0806030504020204" pitchFamily="34" charset="0"/>
            </a:endParaRPr>
          </a:p>
          <a:p>
            <a:pPr algn="l">
              <a:buNone/>
            </a:pPr>
            <a:endParaRPr lang="es-ES" b="1" dirty="0" smtClean="0">
              <a:effectLst>
                <a:outerShdw blurRad="38100" dist="38100" dir="2700000" algn="tl">
                  <a:srgbClr val="000000">
                    <a:alpha val="43137"/>
                  </a:srgbClr>
                </a:outerShdw>
              </a:effectLst>
              <a:latin typeface="Open Sans bold" panose="020B0806030504020204" pitchFamily="34" charset="0"/>
              <a:ea typeface="Open Sans bold" panose="020B0806030504020204" pitchFamily="34" charset="0"/>
              <a:cs typeface="Open Sans bold" panose="020B0806030504020204" pitchFamily="34" charset="0"/>
            </a:endParaRPr>
          </a:p>
          <a:p>
            <a:pPr defTabSz="928299">
              <a:defRPr/>
            </a:pPr>
            <a:r>
              <a:rPr lang="es-ES" b="1" dirty="0" smtClean="0">
                <a:effectLst/>
                <a:latin typeface="Open Sans bold" panose="020B0806030504020204" pitchFamily="34" charset="0"/>
                <a:ea typeface="Open Sans bold" panose="020B0806030504020204" pitchFamily="34" charset="0"/>
                <a:cs typeface="Open Sans bold" panose="020B0806030504020204" pitchFamily="34" charset="0"/>
              </a:rPr>
              <a:t>Tres estrategias transversales: </a:t>
            </a:r>
            <a:r>
              <a:rPr lang="es-ES" dirty="0">
                <a:solidFill>
                  <a:schemeClr val="tx1">
                    <a:lumMod val="85000"/>
                    <a:lumOff val="15000"/>
                  </a:schemeClr>
                </a:solidFill>
                <a:latin typeface="Open Sans bold" panose="020B0806030504020204" pitchFamily="34" charset="0"/>
                <a:ea typeface="Open Sans bold" panose="020B0806030504020204" pitchFamily="34" charset="0"/>
                <a:cs typeface="Open Sans bold" panose="020B0806030504020204" pitchFamily="34" charset="0"/>
              </a:rPr>
              <a:t>ii) Gobierno Cercano y Moderno</a:t>
            </a:r>
          </a:p>
          <a:p>
            <a:pPr algn="l">
              <a:buNone/>
            </a:pPr>
            <a:endParaRPr lang="es-ES" b="0" dirty="0" smtClean="0">
              <a:effectLst/>
              <a:latin typeface="Open Sans bold" panose="020B0806030504020204" pitchFamily="34" charset="0"/>
              <a:ea typeface="Open Sans bold" panose="020B0806030504020204" pitchFamily="34" charset="0"/>
              <a:cs typeface="Open Sans bold" panose="020B0806030504020204" pitchFamily="34" charset="0"/>
            </a:endParaRPr>
          </a:p>
          <a:p>
            <a:pPr>
              <a:buNone/>
            </a:pPr>
            <a:r>
              <a:rPr lang="es-ES" dirty="0"/>
              <a:t>“…los programas de la presente administración deben estar enmarcados en un Gobierno Cercano y Moderno orientado a resultados, que optimice el uso de los recursos públicos, utilice las nuevas tecnologías de la información y comunicación e impulse la transparencia y la rendición de cuentas…”</a:t>
            </a:r>
            <a:endParaRPr lang="en" dirty="0"/>
          </a:p>
          <a:p>
            <a:endParaRPr b="0" dirty="0">
              <a:effectLst/>
            </a:endParaRPr>
          </a:p>
        </p:txBody>
      </p:sp>
    </p:spTree>
    <p:extLst>
      <p:ext uri="{BB962C8B-B14F-4D97-AF65-F5344CB8AC3E}">
        <p14:creationId xmlns:p14="http://schemas.microsoft.com/office/powerpoint/2010/main" val="1366226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701040" y="4387136"/>
            <a:ext cx="5608320" cy="4156234"/>
          </a:xfrm>
          <a:prstGeom prst="rect">
            <a:avLst/>
          </a:prstGeom>
        </p:spPr>
        <p:txBody>
          <a:bodyPr lIns="92815" tIns="92815" rIns="92815" bIns="92815" anchor="t" anchorCtr="0">
            <a:noAutofit/>
          </a:bodyPr>
          <a:lstStyle/>
          <a:p>
            <a:pPr defTabSz="928299">
              <a:defRPr/>
            </a:pPr>
            <a:r>
              <a:rPr lang="es-MX" altLang="es-MX" sz="1400" b="1" dirty="0">
                <a:solidFill>
                  <a:srgbClr val="00B050"/>
                </a:solidFill>
                <a:latin typeface="Open Sans Extrabold" pitchFamily="34" charset="0"/>
                <a:ea typeface="Open Sans Extrabold" pitchFamily="34" charset="0"/>
                <a:cs typeface="Open Sans Extrabold" pitchFamily="34" charset="0"/>
              </a:rPr>
              <a:t> Ley General de Educación </a:t>
            </a:r>
          </a:p>
          <a:p>
            <a:endParaRPr lang="es-MX" sz="1400" dirty="0"/>
          </a:p>
          <a:p>
            <a:pPr defTabSz="928299">
              <a:defRPr/>
            </a:pPr>
            <a:r>
              <a:rPr lang="es-MX" altLang="es-MX" sz="1400" b="1" dirty="0">
                <a:latin typeface="Open Sans" pitchFamily="34" charset="0"/>
                <a:ea typeface="Open Sans" pitchFamily="34" charset="0"/>
                <a:cs typeface="Open Sans" pitchFamily="34" charset="0"/>
              </a:rPr>
              <a:t>Artículo 12, Fracción X</a:t>
            </a:r>
            <a:r>
              <a:rPr lang="es-MX" altLang="es-MX" sz="1400" dirty="0">
                <a:latin typeface="Open Sans" pitchFamily="34" charset="0"/>
                <a:ea typeface="Open Sans" pitchFamily="34" charset="0"/>
                <a:cs typeface="Open Sans" pitchFamily="34" charset="0"/>
              </a:rPr>
              <a:t>. "...crear, regular, coordinar, operar y mantener actualizado el Sistema de Información y Gestión Educativa, el cual estará integrado, entre otros por el Registro Nacional de Emisión, Validación e Inscripción de Documentos Académicos...“</a:t>
            </a:r>
          </a:p>
          <a:p>
            <a:endParaRPr lang="es-MX" sz="1400" dirty="0"/>
          </a:p>
          <a:p>
            <a:pPr defTabSz="928299">
              <a:defRPr/>
            </a:pPr>
            <a:r>
              <a:rPr lang="es-MX" altLang="es-MX" sz="1400" b="1" dirty="0">
                <a:latin typeface="Open Sans" pitchFamily="34" charset="0"/>
                <a:ea typeface="Open Sans" pitchFamily="34" charset="0"/>
                <a:cs typeface="Open Sans" pitchFamily="34" charset="0"/>
              </a:rPr>
              <a:t>Artículo 22. </a:t>
            </a:r>
            <a:r>
              <a:rPr lang="es-MX" altLang="es-MX" sz="1400" dirty="0">
                <a:latin typeface="Open Sans" pitchFamily="34" charset="0"/>
                <a:ea typeface="Open Sans" pitchFamily="34" charset="0"/>
                <a:cs typeface="Open Sans" pitchFamily="34" charset="0"/>
              </a:rPr>
              <a:t>"Las autoridades educativas, en sus respectivas competencias, revisarán permanentemente las disposiciones, los trámites y procedimientos, con el objetivo de simplificarlos, de reducir las cargas administrativas de los maestros, ...“</a:t>
            </a:r>
          </a:p>
          <a:p>
            <a:endParaRPr lang="es-MX" sz="1400" dirty="0"/>
          </a:p>
          <a:p>
            <a:pPr defTabSz="928299">
              <a:defRPr/>
            </a:pPr>
            <a:r>
              <a:rPr lang="es-MX" altLang="es-MX" sz="1400" b="1" dirty="0">
                <a:latin typeface="Open Sans" pitchFamily="34" charset="0"/>
                <a:ea typeface="Open Sans" pitchFamily="34" charset="0"/>
                <a:cs typeface="Open Sans" pitchFamily="34" charset="0"/>
              </a:rPr>
              <a:t>Artículo 60. </a:t>
            </a:r>
            <a:r>
              <a:rPr lang="es-MX" altLang="es-MX" sz="1400" dirty="0">
                <a:latin typeface="Open Sans" pitchFamily="34" charset="0"/>
                <a:ea typeface="Open Sans" pitchFamily="34" charset="0"/>
                <a:cs typeface="Open Sans" pitchFamily="34" charset="0"/>
              </a:rPr>
              <a:t>"Los estudios realizados dentro del Sistema Educativo Nacional tendrán validez en toda la república. Las instituciones del Sistema Educativo Nacional expedirán certificados y otorgarán constancias, diplomas, títulos o grados académicos a las personas que hayan concluido sus estudios de conformidad, con los requisitos establecidos, en los planes y programas de estudio..."</a:t>
            </a:r>
          </a:p>
          <a:p>
            <a:endParaRPr lang="es-MX" sz="1400" dirty="0"/>
          </a:p>
          <a:p>
            <a:pPr defTabSz="928299">
              <a:defRPr/>
            </a:pPr>
            <a:r>
              <a:rPr lang="es-MX" altLang="es-MX" sz="1400" b="1" dirty="0">
                <a:solidFill>
                  <a:srgbClr val="00B050"/>
                </a:solidFill>
                <a:effectLst>
                  <a:outerShdw blurRad="38100" dist="38100" dir="2700000" algn="tl">
                    <a:srgbClr val="000000">
                      <a:alpha val="43137"/>
                    </a:srgbClr>
                  </a:outerShdw>
                </a:effectLst>
                <a:latin typeface="Open Sans Extrabold" pitchFamily="34" charset="0"/>
                <a:ea typeface="Open Sans Extrabold" pitchFamily="34" charset="0"/>
                <a:cs typeface="Open Sans Extrabold" pitchFamily="34" charset="0"/>
              </a:rPr>
              <a:t>Ley de Educación para el Estado de Veracruz</a:t>
            </a:r>
          </a:p>
          <a:p>
            <a:endParaRPr lang="es-MX" sz="1400" dirty="0"/>
          </a:p>
          <a:p>
            <a:pPr eaLnBrk="1" hangingPunct="1">
              <a:spcBef>
                <a:spcPct val="0"/>
              </a:spcBef>
              <a:buFontTx/>
              <a:buNone/>
              <a:defRPr/>
            </a:pPr>
            <a:r>
              <a:rPr lang="es-MX" altLang="es-MX" sz="1400" b="1" dirty="0">
                <a:solidFill>
                  <a:schemeClr val="tx1">
                    <a:lumMod val="95000"/>
                    <a:lumOff val="5000"/>
                  </a:schemeClr>
                </a:solidFill>
                <a:latin typeface="Open Sans" pitchFamily="34" charset="0"/>
                <a:cs typeface="Open Sans" pitchFamily="34" charset="0"/>
              </a:rPr>
              <a:t>Artículo 18</a:t>
            </a:r>
            <a:r>
              <a:rPr lang="es-MX" altLang="es-MX" sz="1400" dirty="0">
                <a:solidFill>
                  <a:schemeClr val="tx1">
                    <a:lumMod val="95000"/>
                    <a:lumOff val="5000"/>
                  </a:schemeClr>
                </a:solidFill>
                <a:latin typeface="Open Sans" pitchFamily="34" charset="0"/>
                <a:cs typeface="Open Sans" pitchFamily="34" charset="0"/>
              </a:rPr>
              <a:t>. Son atribuciones de las autoridades educativas estatales:</a:t>
            </a:r>
          </a:p>
          <a:p>
            <a:pPr eaLnBrk="1" hangingPunct="1">
              <a:spcBef>
                <a:spcPct val="0"/>
              </a:spcBef>
              <a:buFontTx/>
              <a:buNone/>
              <a:defRPr/>
            </a:pPr>
            <a:r>
              <a:rPr lang="es-MX" altLang="es-MX" sz="1400" b="1" dirty="0">
                <a:solidFill>
                  <a:schemeClr val="tx1">
                    <a:lumMod val="95000"/>
                    <a:lumOff val="5000"/>
                  </a:schemeClr>
                </a:solidFill>
                <a:latin typeface="Open Sans" pitchFamily="34" charset="0"/>
                <a:cs typeface="Open Sans" pitchFamily="34" charset="0"/>
              </a:rPr>
              <a:t>XXII. </a:t>
            </a:r>
            <a:r>
              <a:rPr lang="es-MX" altLang="es-MX" sz="1400" dirty="0">
                <a:solidFill>
                  <a:schemeClr val="tx1">
                    <a:lumMod val="95000"/>
                    <a:lumOff val="5000"/>
                  </a:schemeClr>
                </a:solidFill>
                <a:latin typeface="Open Sans" pitchFamily="34" charset="0"/>
                <a:cs typeface="Open Sans" pitchFamily="34" charset="0"/>
              </a:rPr>
              <a:t>Expedir constancias y certificados de estudios, otorgar diplomas, títulos y grados académicos del sistema educativo estatal, con base en lo dispuesto por esta ley y demás disposiciones aplicables;</a:t>
            </a:r>
          </a:p>
          <a:p>
            <a:endParaRPr lang="es-MX" sz="1400" dirty="0"/>
          </a:p>
          <a:p>
            <a:pPr defTabSz="928299">
              <a:defRPr/>
            </a:pPr>
            <a:r>
              <a:rPr lang="es-MX" altLang="es-MX" sz="1400" b="1" dirty="0">
                <a:solidFill>
                  <a:srgbClr val="00B050"/>
                </a:solidFill>
                <a:latin typeface="Open Sans Extrabold" pitchFamily="34" charset="0"/>
                <a:ea typeface="Open Sans Extrabold" pitchFamily="34" charset="0"/>
                <a:cs typeface="Open Sans Extrabold" pitchFamily="34" charset="0"/>
              </a:rPr>
              <a:t>Ley Núm. 563 Firma Electrónica Avanzada para el Estado de Veracruz de Ignacio de la Llave y sus Municipios.  </a:t>
            </a:r>
          </a:p>
          <a:p>
            <a:endParaRPr lang="es-MX" sz="1400" dirty="0"/>
          </a:p>
          <a:p>
            <a:pPr>
              <a:buFont typeface="Arial" pitchFamily="34" charset="0"/>
              <a:buNone/>
              <a:defRPr/>
            </a:pPr>
            <a:r>
              <a:rPr lang="es-MX" sz="1400" b="1" dirty="0">
                <a:solidFill>
                  <a:srgbClr val="142B33"/>
                </a:solidFill>
                <a:latin typeface="Open Sans" panose="020B0606030504020204" pitchFamily="34" charset="0"/>
                <a:ea typeface="Open Sans" panose="020B0606030504020204" pitchFamily="34" charset="0"/>
                <a:cs typeface="Open Sans" panose="020B0606030504020204" pitchFamily="34" charset="0"/>
              </a:rPr>
              <a:t>Artículo 1. </a:t>
            </a:r>
            <a:r>
              <a:rPr lang="es-MX" sz="1400" dirty="0">
                <a:solidFill>
                  <a:srgbClr val="142B33"/>
                </a:solidFill>
                <a:latin typeface="Open Sans" panose="020B0606030504020204" pitchFamily="34" charset="0"/>
                <a:ea typeface="Open Sans" panose="020B0606030504020204" pitchFamily="34" charset="0"/>
                <a:cs typeface="Open Sans" panose="020B0606030504020204" pitchFamily="34" charset="0"/>
              </a:rPr>
              <a:t>La presente Ley es de orden público e interés general y tiene por objeto regular y promover en el Estado de Veracruz de Ignacio de la Llave:  </a:t>
            </a:r>
          </a:p>
          <a:p>
            <a:pPr marL="406131" indent="-406131">
              <a:buFont typeface="Arial" pitchFamily="34" charset="0"/>
              <a:buAutoNum type="romanUcPeriod"/>
              <a:defRPr/>
            </a:pPr>
            <a:r>
              <a:rPr lang="es-MX" sz="1400" dirty="0">
                <a:solidFill>
                  <a:srgbClr val="142B33"/>
                </a:solidFill>
                <a:latin typeface="Open Sans" panose="020B0606030504020204" pitchFamily="34" charset="0"/>
                <a:ea typeface="Open Sans" panose="020B0606030504020204" pitchFamily="34" charset="0"/>
                <a:cs typeface="Open Sans" panose="020B0606030504020204" pitchFamily="34" charset="0"/>
              </a:rPr>
              <a:t>El uso de la Firma Electrónica Avanzada y el reconocimiento de su eficacia o validez jurídica en el ámbito administrativo en el Estado.</a:t>
            </a:r>
          </a:p>
          <a:p>
            <a:pPr marL="406131" indent="-406131">
              <a:buFont typeface="Arial" pitchFamily="34" charset="0"/>
              <a:buAutoNum type="romanUcPeriod"/>
              <a:defRPr/>
            </a:pPr>
            <a:r>
              <a:rPr lang="es-MX" sz="1400" dirty="0">
                <a:solidFill>
                  <a:srgbClr val="142B33"/>
                </a:solidFill>
                <a:latin typeface="Open Sans" panose="020B0606030504020204" pitchFamily="34" charset="0"/>
                <a:ea typeface="Open Sans" panose="020B0606030504020204" pitchFamily="34" charset="0"/>
                <a:cs typeface="Open Sans" panose="020B0606030504020204" pitchFamily="34" charset="0"/>
              </a:rPr>
              <a:t>La aplicación y uso de medios electrónicos en los actos, trámites y procedimientos administrativos.</a:t>
            </a:r>
          </a:p>
          <a:p>
            <a:endParaRPr lang="es-MX" sz="1400" dirty="0"/>
          </a:p>
          <a:p>
            <a:pPr defTabSz="928299">
              <a:defRPr/>
            </a:pPr>
            <a:r>
              <a:rPr lang="es-MX" altLang="es-MX" sz="1400" b="1" dirty="0">
                <a:solidFill>
                  <a:srgbClr val="00B050"/>
                </a:solidFill>
                <a:latin typeface="Open Sans Extrabold" pitchFamily="34" charset="0"/>
                <a:ea typeface="Open Sans Extrabold" pitchFamily="34" charset="0"/>
                <a:cs typeface="Open Sans Extrabold" pitchFamily="34" charset="0"/>
              </a:rPr>
              <a:t>Lineamientos Generales DGAIR </a:t>
            </a:r>
          </a:p>
          <a:p>
            <a:endParaRPr lang="es-MX" sz="1400" dirty="0"/>
          </a:p>
          <a:p>
            <a:pPr defTabSz="928299">
              <a:defRPr/>
            </a:pPr>
            <a:r>
              <a:rPr lang="es-MX" altLang="es-MX" sz="1400" b="1" dirty="0">
                <a:solidFill>
                  <a:srgbClr val="0D0D0D"/>
                </a:solidFill>
                <a:latin typeface="Open Sans" pitchFamily="34" charset="0"/>
                <a:ea typeface="Open Sans" pitchFamily="34" charset="0"/>
                <a:cs typeface="Open Sans" pitchFamily="34" charset="0"/>
              </a:rPr>
              <a:t>Título II, Norma 5°. </a:t>
            </a:r>
            <a:r>
              <a:rPr lang="es-MX" altLang="es-MX" sz="1400" dirty="0">
                <a:solidFill>
                  <a:srgbClr val="0D0D0D"/>
                </a:solidFill>
                <a:latin typeface="Open Sans" pitchFamily="34" charset="0"/>
                <a:ea typeface="Open Sans" pitchFamily="34" charset="0"/>
                <a:cs typeface="Open Sans" pitchFamily="34" charset="0"/>
              </a:rPr>
              <a:t>“Las autoridades educativas, de acuerdo con  su disponibilidad presupuestaria y en sus ámbitos de competencia, tendrán la facultad de generar sus propios formatos de certificación de estudios, ya sea de manera impresa o electrónica, previa autorización y registro de los mismos…”</a:t>
            </a:r>
          </a:p>
          <a:p>
            <a:endParaRPr lang="es-MX" sz="1400" dirty="0"/>
          </a:p>
          <a:p>
            <a:pPr defTabSz="928299">
              <a:defRPr/>
            </a:pPr>
            <a:r>
              <a:rPr lang="es-MX" altLang="es-MX" sz="1400" b="1" dirty="0">
                <a:solidFill>
                  <a:srgbClr val="00B050"/>
                </a:solidFill>
                <a:latin typeface="Open Sans Extrabold" pitchFamily="34" charset="0"/>
                <a:ea typeface="Open Sans Extrabold" pitchFamily="34" charset="0"/>
                <a:cs typeface="Open Sans Extrabold" pitchFamily="34" charset="0"/>
              </a:rPr>
              <a:t>Reglamento Interior de la SEV</a:t>
            </a:r>
          </a:p>
          <a:p>
            <a:endParaRPr lang="es-MX" sz="1400" dirty="0"/>
          </a:p>
          <a:p>
            <a:pPr>
              <a:buFont typeface="Arial" charset="0"/>
              <a:buNone/>
              <a:defRPr/>
            </a:pPr>
            <a:r>
              <a:rPr lang="es-MX" altLang="es-MX" sz="1400" b="1" dirty="0">
                <a:solidFill>
                  <a:schemeClr val="tx1">
                    <a:lumMod val="95000"/>
                    <a:lumOff val="5000"/>
                  </a:schemeClr>
                </a:solidFill>
                <a:latin typeface="Open Sans" pitchFamily="34" charset="0"/>
                <a:cs typeface="Open Sans" pitchFamily="34" charset="0"/>
              </a:rPr>
              <a:t>Artículo 15</a:t>
            </a:r>
            <a:r>
              <a:rPr lang="es-MX" altLang="es-MX" sz="1400" dirty="0">
                <a:solidFill>
                  <a:schemeClr val="tx1">
                    <a:lumMod val="95000"/>
                    <a:lumOff val="5000"/>
                  </a:schemeClr>
                </a:solidFill>
                <a:latin typeface="Open Sans" pitchFamily="34" charset="0"/>
                <a:cs typeface="Open Sans" pitchFamily="34" charset="0"/>
              </a:rPr>
              <a:t>.- La UPECE, estará adscrita directamente al Titular de la Secretaría.</a:t>
            </a:r>
          </a:p>
          <a:p>
            <a:pPr>
              <a:buFont typeface="Arial" charset="0"/>
              <a:buNone/>
              <a:defRPr/>
            </a:pPr>
            <a:r>
              <a:rPr lang="es-MX" altLang="es-MX" sz="1400" dirty="0">
                <a:solidFill>
                  <a:schemeClr val="tx1">
                    <a:lumMod val="95000"/>
                    <a:lumOff val="5000"/>
                  </a:schemeClr>
                </a:solidFill>
                <a:latin typeface="Open Sans" pitchFamily="34" charset="0"/>
                <a:cs typeface="Open Sans" pitchFamily="34" charset="0"/>
              </a:rPr>
              <a:t>Atribuciones</a:t>
            </a:r>
          </a:p>
          <a:p>
            <a:pPr>
              <a:buFont typeface="Arial" charset="0"/>
              <a:buNone/>
              <a:defRPr/>
            </a:pPr>
            <a:r>
              <a:rPr lang="es-MX" altLang="es-MX" sz="1400" b="1" dirty="0">
                <a:solidFill>
                  <a:schemeClr val="tx1">
                    <a:lumMod val="95000"/>
                    <a:lumOff val="5000"/>
                  </a:schemeClr>
                </a:solidFill>
                <a:latin typeface="Open Sans" pitchFamily="34" charset="0"/>
                <a:cs typeface="Open Sans" pitchFamily="34" charset="0"/>
              </a:rPr>
              <a:t>IX.- </a:t>
            </a:r>
            <a:r>
              <a:rPr lang="es-MX" altLang="es-MX" sz="1400" dirty="0">
                <a:solidFill>
                  <a:schemeClr val="tx1">
                    <a:lumMod val="95000"/>
                    <a:lumOff val="5000"/>
                  </a:schemeClr>
                </a:solidFill>
                <a:latin typeface="Open Sans" pitchFamily="34" charset="0"/>
                <a:cs typeface="Open Sans" pitchFamily="34" charset="0"/>
              </a:rPr>
              <a:t>Organizar, dirigir y supervisar las actividades de control, registro y certificación escolares y las de equivalencia y revalidación de estudios de los niveles y modalidades educativas que atiende la secretaría</a:t>
            </a:r>
            <a:r>
              <a:rPr lang="es-MX" altLang="es-MX" sz="1400" dirty="0" smtClean="0">
                <a:solidFill>
                  <a:schemeClr val="tx1">
                    <a:lumMod val="95000"/>
                    <a:lumOff val="5000"/>
                  </a:schemeClr>
                </a:solidFill>
                <a:latin typeface="Open Sans" pitchFamily="34" charset="0"/>
                <a:cs typeface="Open Sans" pitchFamily="34" charset="0"/>
              </a:rPr>
              <a:t>.</a:t>
            </a:r>
          </a:p>
          <a:p>
            <a:pPr>
              <a:buFont typeface="Arial" charset="0"/>
              <a:buNone/>
              <a:defRPr/>
            </a:pPr>
            <a:endParaRPr lang="es-MX" altLang="es-MX" sz="1400" dirty="0" smtClean="0">
              <a:solidFill>
                <a:schemeClr val="tx1">
                  <a:lumMod val="95000"/>
                  <a:lumOff val="5000"/>
                </a:schemeClr>
              </a:solidFill>
              <a:latin typeface="Open Sans" pitchFamily="34" charset="0"/>
              <a:cs typeface="Open Sans" pitchFamily="34" charset="0"/>
            </a:endParaRPr>
          </a:p>
          <a:p>
            <a:pPr>
              <a:buFont typeface="Arial" charset="0"/>
              <a:buNone/>
              <a:defRPr/>
            </a:pPr>
            <a:r>
              <a:rPr lang="es-MX" altLang="es-MX" sz="1400" b="1" dirty="0" smtClean="0">
                <a:solidFill>
                  <a:schemeClr val="tx1">
                    <a:lumMod val="95000"/>
                    <a:lumOff val="5000"/>
                  </a:schemeClr>
                </a:solidFill>
                <a:latin typeface="Open Sans" pitchFamily="34" charset="0"/>
                <a:cs typeface="Open Sans" pitchFamily="34" charset="0"/>
              </a:rPr>
              <a:t>Acuerdos Secretariales SEV/DJ/015/2016 y SEV/SJ/018/2016</a:t>
            </a:r>
          </a:p>
          <a:p>
            <a:pPr>
              <a:buFont typeface="Arial" charset="0"/>
              <a:buNone/>
              <a:defRPr/>
            </a:pPr>
            <a:endParaRPr lang="es-MX" altLang="es-MX" sz="1400" b="0" dirty="0" smtClean="0">
              <a:solidFill>
                <a:schemeClr val="tx1">
                  <a:lumMod val="95000"/>
                  <a:lumOff val="5000"/>
                </a:schemeClr>
              </a:solidFill>
              <a:latin typeface="Open Sans" pitchFamily="34" charset="0"/>
              <a:cs typeface="Open Sans" pitchFamily="34" charset="0"/>
            </a:endParaRPr>
          </a:p>
          <a:p>
            <a:pPr>
              <a:buFont typeface="Arial" charset="0"/>
              <a:buNone/>
              <a:defRPr/>
            </a:pPr>
            <a:r>
              <a:rPr lang="es-MX" altLang="es-MX" sz="1400" b="1" dirty="0" smtClean="0">
                <a:solidFill>
                  <a:schemeClr val="tx1">
                    <a:lumMod val="95000"/>
                    <a:lumOff val="5000"/>
                  </a:schemeClr>
                </a:solidFill>
                <a:latin typeface="Open Sans" pitchFamily="34" charset="0"/>
                <a:cs typeface="Open Sans" pitchFamily="34" charset="0"/>
              </a:rPr>
              <a:t>SEV/DJ/015/2016</a:t>
            </a:r>
            <a:r>
              <a:rPr lang="es-MX" altLang="es-MX" sz="1400" b="0" dirty="0" smtClean="0">
                <a:solidFill>
                  <a:schemeClr val="tx1">
                    <a:lumMod val="95000"/>
                    <a:lumOff val="5000"/>
                  </a:schemeClr>
                </a:solidFill>
                <a:latin typeface="Open Sans" pitchFamily="34" charset="0"/>
                <a:cs typeface="Open Sans" pitchFamily="34" charset="0"/>
              </a:rPr>
              <a:t>. Se establecen normas específicas para la implementación y uso de documentos electrónicos de certificación de estudios por las áreas de control escolar de las autoridades de educación básica, media superior y superior,</a:t>
            </a:r>
            <a:r>
              <a:rPr lang="es-MX" altLang="es-MX" sz="1400" b="0" baseline="0" dirty="0" smtClean="0">
                <a:solidFill>
                  <a:schemeClr val="tx1">
                    <a:lumMod val="95000"/>
                    <a:lumOff val="5000"/>
                  </a:schemeClr>
                </a:solidFill>
                <a:latin typeface="Open Sans" pitchFamily="34" charset="0"/>
                <a:cs typeface="Open Sans" pitchFamily="34" charset="0"/>
              </a:rPr>
              <a:t> Capítulo I de las Disposiciones Generales, Artículos 1 y 2. </a:t>
            </a:r>
            <a:r>
              <a:rPr lang="es-MX" altLang="es-MX" sz="1400" b="0" baseline="0" dirty="0" err="1" smtClean="0">
                <a:solidFill>
                  <a:schemeClr val="tx1">
                    <a:lumMod val="95000"/>
                    <a:lumOff val="5000"/>
                  </a:schemeClr>
                </a:solidFill>
                <a:latin typeface="Open Sans" pitchFamily="34" charset="0"/>
                <a:cs typeface="Open Sans" pitchFamily="34" charset="0"/>
              </a:rPr>
              <a:t>Cápítulo</a:t>
            </a:r>
            <a:r>
              <a:rPr lang="es-MX" altLang="es-MX" sz="1400" b="0" baseline="0" dirty="0" smtClean="0">
                <a:solidFill>
                  <a:schemeClr val="tx1">
                    <a:lumMod val="95000"/>
                    <a:lumOff val="5000"/>
                  </a:schemeClr>
                </a:solidFill>
                <a:latin typeface="Open Sans" pitchFamily="34" charset="0"/>
                <a:cs typeface="Open Sans" pitchFamily="34" charset="0"/>
              </a:rPr>
              <a:t> II del proceso de certificación, Artículos 4,5 y 6.</a:t>
            </a:r>
            <a:endParaRPr lang="es-MX" altLang="es-MX" sz="1400" b="0" dirty="0" smtClean="0">
              <a:solidFill>
                <a:schemeClr val="tx1">
                  <a:lumMod val="95000"/>
                  <a:lumOff val="5000"/>
                </a:schemeClr>
              </a:solidFill>
              <a:latin typeface="Open Sans" pitchFamily="34" charset="0"/>
              <a:cs typeface="Open Sans" pitchFamily="34" charset="0"/>
            </a:endParaRPr>
          </a:p>
          <a:p>
            <a:pPr>
              <a:buFont typeface="Arial" charset="0"/>
              <a:buNone/>
              <a:defRPr/>
            </a:pPr>
            <a:r>
              <a:rPr lang="es-MX" altLang="es-MX" sz="1400" b="1" dirty="0" smtClean="0">
                <a:solidFill>
                  <a:schemeClr val="tx1">
                    <a:lumMod val="95000"/>
                    <a:lumOff val="5000"/>
                  </a:schemeClr>
                </a:solidFill>
                <a:latin typeface="Open Sans" pitchFamily="34" charset="0"/>
                <a:cs typeface="Open Sans" pitchFamily="34" charset="0"/>
              </a:rPr>
              <a:t>SEV/SJ/018/2016</a:t>
            </a:r>
            <a:r>
              <a:rPr lang="es-MX" altLang="es-MX" sz="1400" b="0" dirty="0" smtClean="0">
                <a:solidFill>
                  <a:schemeClr val="tx1">
                    <a:lumMod val="95000"/>
                    <a:lumOff val="5000"/>
                  </a:schemeClr>
                </a:solidFill>
                <a:latin typeface="Open Sans" pitchFamily="34" charset="0"/>
                <a:cs typeface="Open Sans" pitchFamily="34" charset="0"/>
              </a:rPr>
              <a:t>. Se crean las normas generales de control escolar aplicables a las instituciones educativas</a:t>
            </a:r>
            <a:r>
              <a:rPr lang="es-MX" altLang="es-MX" sz="1400" b="0" baseline="0" dirty="0" smtClean="0">
                <a:solidFill>
                  <a:schemeClr val="tx1">
                    <a:lumMod val="95000"/>
                    <a:lumOff val="5000"/>
                  </a:schemeClr>
                </a:solidFill>
                <a:latin typeface="Open Sans" pitchFamily="34" charset="0"/>
                <a:cs typeface="Open Sans" pitchFamily="34" charset="0"/>
              </a:rPr>
              <a:t> de bachilleratos oficiales y particulares con reconocimiento de validez oficial de estudios, dependientes de la Secretaría de Educación de Veracruz, Capítulo I de las disposiciones generales Norma 1, Capítulo II de las atribuciones y responsabilidades de las autoridades, Norma 15 y capítulo XII de la certificación, Norma 94.</a:t>
            </a:r>
          </a:p>
          <a:p>
            <a:pPr>
              <a:buFont typeface="Arial" charset="0"/>
              <a:buNone/>
              <a:defRPr/>
            </a:pPr>
            <a:endParaRPr lang="es-MX" altLang="es-MX" sz="1400" b="0" dirty="0" smtClean="0">
              <a:solidFill>
                <a:schemeClr val="tx1">
                  <a:lumMod val="95000"/>
                  <a:lumOff val="5000"/>
                </a:schemeClr>
              </a:solidFill>
              <a:latin typeface="Open Sans" pitchFamily="34" charset="0"/>
              <a:cs typeface="Open Sans" pitchFamily="34" charset="0"/>
            </a:endParaRPr>
          </a:p>
          <a:p>
            <a:pPr>
              <a:buFont typeface="Arial" charset="0"/>
              <a:buNone/>
              <a:defRPr/>
            </a:pPr>
            <a:endParaRPr lang="es-MX" altLang="es-MX" sz="1400" b="1" dirty="0" smtClean="0">
              <a:solidFill>
                <a:schemeClr val="tx1">
                  <a:lumMod val="95000"/>
                  <a:lumOff val="5000"/>
                </a:schemeClr>
              </a:solidFill>
              <a:latin typeface="Open Sans" pitchFamily="34" charset="0"/>
              <a:cs typeface="Open Sans" pitchFamily="34" charset="0"/>
            </a:endParaRPr>
          </a:p>
          <a:p>
            <a:pPr>
              <a:buFont typeface="Arial" charset="0"/>
              <a:buNone/>
              <a:defRPr/>
            </a:pPr>
            <a:endParaRPr lang="es-MX" altLang="es-MX" sz="1400" b="1" dirty="0" smtClean="0">
              <a:solidFill>
                <a:schemeClr val="tx1">
                  <a:lumMod val="95000"/>
                  <a:lumOff val="5000"/>
                </a:schemeClr>
              </a:solidFill>
              <a:latin typeface="Open Sans" pitchFamily="34" charset="0"/>
              <a:cs typeface="Open Sans" pitchFamily="34" charset="0"/>
            </a:endParaRPr>
          </a:p>
          <a:p>
            <a:pPr>
              <a:buFont typeface="Arial" charset="0"/>
              <a:buNone/>
              <a:defRPr/>
            </a:pPr>
            <a:endParaRPr lang="es-MX" altLang="es-MX" sz="1400" dirty="0">
              <a:solidFill>
                <a:schemeClr val="tx1">
                  <a:lumMod val="95000"/>
                  <a:lumOff val="5000"/>
                </a:schemeClr>
              </a:solidFill>
              <a:latin typeface="Open Sans" pitchFamily="34" charset="0"/>
              <a:cs typeface="Open Sans" pitchFamily="34" charset="0"/>
            </a:endParaRPr>
          </a:p>
          <a:p>
            <a:endParaRPr sz="1400" dirty="0"/>
          </a:p>
        </p:txBody>
      </p:sp>
    </p:spTree>
    <p:extLst>
      <p:ext uri="{BB962C8B-B14F-4D97-AF65-F5344CB8AC3E}">
        <p14:creationId xmlns:p14="http://schemas.microsoft.com/office/powerpoint/2010/main" val="1050332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2673759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180165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0" name="Shape 470"/>
          <p:cNvSpPr txBox="1">
            <a:spLocks noGrp="1"/>
          </p:cNvSpPr>
          <p:nvPr>
            <p:ph type="body" idx="1"/>
          </p:nvPr>
        </p:nvSpPr>
        <p:spPr>
          <a:xfrm>
            <a:off x="701040" y="4387136"/>
            <a:ext cx="5608320" cy="4156234"/>
          </a:xfrm>
          <a:prstGeom prst="rect">
            <a:avLst/>
          </a:prstGeom>
        </p:spPr>
        <p:txBody>
          <a:bodyPr lIns="92815" tIns="92815" rIns="92815" bIns="92815" anchor="t" anchorCtr="0">
            <a:noAutofit/>
          </a:bodyPr>
          <a:lstStyle/>
          <a:p>
            <a:endParaRPr dirty="0"/>
          </a:p>
        </p:txBody>
      </p:sp>
    </p:spTree>
    <p:extLst>
      <p:ext uri="{BB962C8B-B14F-4D97-AF65-F5344CB8AC3E}">
        <p14:creationId xmlns:p14="http://schemas.microsoft.com/office/powerpoint/2010/main" val="3919284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2715970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 name="Shape 210"/>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dirty="0"/>
          </a:p>
        </p:txBody>
      </p:sp>
    </p:spTree>
    <p:extLst>
      <p:ext uri="{BB962C8B-B14F-4D97-AF65-F5344CB8AC3E}">
        <p14:creationId xmlns:p14="http://schemas.microsoft.com/office/powerpoint/2010/main" val="1852362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1186642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3639495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Shape 451"/>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2" name="Shape 452"/>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2926587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Shape 451"/>
          <p:cNvSpPr>
            <a:spLocks noGrp="1" noRot="1" noChangeAspect="1"/>
          </p:cNvSpPr>
          <p:nvPr>
            <p:ph type="sldImg" idx="2"/>
          </p:nvPr>
        </p:nvSpPr>
        <p:spPr>
          <a:xfrm>
            <a:off x="425450" y="692150"/>
            <a:ext cx="6159500" cy="34639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2" name="Shape 452"/>
          <p:cNvSpPr txBox="1">
            <a:spLocks noGrp="1"/>
          </p:cNvSpPr>
          <p:nvPr>
            <p:ph type="body" idx="1"/>
          </p:nvPr>
        </p:nvSpPr>
        <p:spPr>
          <a:xfrm>
            <a:off x="701041" y="4387136"/>
            <a:ext cx="5608319" cy="4156234"/>
          </a:xfrm>
          <a:prstGeom prst="rect">
            <a:avLst/>
          </a:prstGeom>
        </p:spPr>
        <p:txBody>
          <a:bodyPr lIns="92815" tIns="92815" rIns="92815" bIns="92815" anchor="t" anchorCtr="0">
            <a:noAutofit/>
          </a:bodyPr>
          <a:lstStyle/>
          <a:p>
            <a:endParaRPr/>
          </a:p>
        </p:txBody>
      </p:sp>
    </p:spTree>
    <p:extLst>
      <p:ext uri="{BB962C8B-B14F-4D97-AF65-F5344CB8AC3E}">
        <p14:creationId xmlns:p14="http://schemas.microsoft.com/office/powerpoint/2010/main" val="2295492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1" dirty="0" smtClean="0"/>
              <a:t>UPECE</a:t>
            </a:r>
          </a:p>
          <a:p>
            <a:r>
              <a:rPr lang="es-MX" dirty="0" smtClean="0"/>
              <a:t>Dirección General de Profesiones</a:t>
            </a:r>
          </a:p>
          <a:p>
            <a:r>
              <a:rPr lang="es-MX" dirty="0" smtClean="0"/>
              <a:t>Coordinación de Profesiones del Estado</a:t>
            </a:r>
          </a:p>
          <a:p>
            <a:r>
              <a:rPr lang="es-MX" dirty="0" smtClean="0"/>
              <a:t>SEGOB - Dirección de Legalización y Permisos de la Secretaría de Gobierno del Estado</a:t>
            </a:r>
          </a:p>
          <a:p>
            <a:r>
              <a:rPr lang="es-MX" dirty="0" smtClean="0"/>
              <a:t>Secretaría de Relaciones Exteriores</a:t>
            </a:r>
          </a:p>
          <a:p>
            <a:r>
              <a:rPr lang="es-MX" dirty="0" smtClean="0"/>
              <a:t>DGAIR</a:t>
            </a:r>
          </a:p>
          <a:p>
            <a:endParaRPr lang="es-MX" dirty="0" smtClean="0"/>
          </a:p>
          <a:p>
            <a:r>
              <a:rPr lang="es-MX" b="1" dirty="0" smtClean="0"/>
              <a:t>A nivel federal </a:t>
            </a:r>
            <a:r>
              <a:rPr lang="es-MX" dirty="0" smtClean="0"/>
              <a:t>las instituciones incorporadas a la UNAM, Instituto Politécnico Nacional</a:t>
            </a:r>
            <a:r>
              <a:rPr lang="es-MX" baseline="0" dirty="0" smtClean="0"/>
              <a:t> (IPN)</a:t>
            </a:r>
            <a:r>
              <a:rPr lang="es-MX" dirty="0" smtClean="0"/>
              <a:t>, TEC de Monterrey, Benemérita Universidad Autónoma de Puebla (BUAP),</a:t>
            </a:r>
            <a:r>
              <a:rPr lang="es-MX" baseline="0" dirty="0" smtClean="0"/>
              <a:t> Universidad Autónoma de Guadalajara (UAG)</a:t>
            </a:r>
            <a:endParaRPr lang="es-MX" dirty="0"/>
          </a:p>
        </p:txBody>
      </p:sp>
    </p:spTree>
    <p:extLst>
      <p:ext uri="{BB962C8B-B14F-4D97-AF65-F5344CB8AC3E}">
        <p14:creationId xmlns:p14="http://schemas.microsoft.com/office/powerpoint/2010/main" val="1458969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9"/>
        <p:cNvGrpSpPr/>
        <p:nvPr/>
      </p:nvGrpSpPr>
      <p:grpSpPr>
        <a:xfrm>
          <a:off x="0" y="0"/>
          <a:ext cx="0" cy="0"/>
          <a:chOff x="0" y="0"/>
          <a:chExt cx="0" cy="0"/>
        </a:xfrm>
      </p:grpSpPr>
      <p:sp>
        <p:nvSpPr>
          <p:cNvPr id="10" name="Shape 10"/>
          <p:cNvSpPr/>
          <p:nvPr/>
        </p:nvSpPr>
        <p:spPr>
          <a:xfrm flipH="1">
            <a:off x="-688" y="0"/>
            <a:ext cx="4575600" cy="5143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1" name="Shape 11"/>
          <p:cNvSpPr txBox="1">
            <a:spLocks noGrp="1"/>
          </p:cNvSpPr>
          <p:nvPr>
            <p:ph type="ctrTitle"/>
          </p:nvPr>
        </p:nvSpPr>
        <p:spPr>
          <a:xfrm>
            <a:off x="468925" y="2387250"/>
            <a:ext cx="3636600" cy="2259000"/>
          </a:xfrm>
          <a:prstGeom prst="rect">
            <a:avLst/>
          </a:prstGeom>
        </p:spPr>
        <p:txBody>
          <a:bodyPr lIns="91425" tIns="91425" rIns="91425" bIns="91425" anchor="t" anchorCtr="0"/>
          <a:lstStyle>
            <a:lvl1pPr lvl="0">
              <a:spcBef>
                <a:spcPts val="0"/>
              </a:spcBef>
              <a:buClr>
                <a:srgbClr val="F67031"/>
              </a:buClr>
              <a:buSzPct val="100000"/>
              <a:defRPr sz="3000" b="1">
                <a:solidFill>
                  <a:srgbClr val="F67031"/>
                </a:solidFill>
              </a:defRPr>
            </a:lvl1pPr>
            <a:lvl2pPr lvl="1">
              <a:spcBef>
                <a:spcPts val="0"/>
              </a:spcBef>
              <a:buClr>
                <a:srgbClr val="F67031"/>
              </a:buClr>
              <a:buSzPct val="100000"/>
              <a:defRPr sz="3000" b="1">
                <a:solidFill>
                  <a:srgbClr val="F67031"/>
                </a:solidFill>
              </a:defRPr>
            </a:lvl2pPr>
            <a:lvl3pPr lvl="2">
              <a:spcBef>
                <a:spcPts val="0"/>
              </a:spcBef>
              <a:buClr>
                <a:srgbClr val="F67031"/>
              </a:buClr>
              <a:buSzPct val="100000"/>
              <a:defRPr sz="3000" b="1">
                <a:solidFill>
                  <a:srgbClr val="F67031"/>
                </a:solidFill>
              </a:defRPr>
            </a:lvl3pPr>
            <a:lvl4pPr lvl="3">
              <a:spcBef>
                <a:spcPts val="0"/>
              </a:spcBef>
              <a:buClr>
                <a:srgbClr val="F67031"/>
              </a:buClr>
              <a:buSzPct val="100000"/>
              <a:defRPr sz="3000" b="1">
                <a:solidFill>
                  <a:srgbClr val="F67031"/>
                </a:solidFill>
              </a:defRPr>
            </a:lvl4pPr>
            <a:lvl5pPr lvl="4">
              <a:spcBef>
                <a:spcPts val="0"/>
              </a:spcBef>
              <a:buClr>
                <a:srgbClr val="F67031"/>
              </a:buClr>
              <a:buSzPct val="100000"/>
              <a:defRPr sz="3000" b="1">
                <a:solidFill>
                  <a:srgbClr val="F67031"/>
                </a:solidFill>
              </a:defRPr>
            </a:lvl5pPr>
            <a:lvl6pPr lvl="5">
              <a:spcBef>
                <a:spcPts val="0"/>
              </a:spcBef>
              <a:buClr>
                <a:srgbClr val="F67031"/>
              </a:buClr>
              <a:buSzPct val="100000"/>
              <a:defRPr sz="3000" b="1">
                <a:solidFill>
                  <a:srgbClr val="F67031"/>
                </a:solidFill>
              </a:defRPr>
            </a:lvl6pPr>
            <a:lvl7pPr lvl="6">
              <a:spcBef>
                <a:spcPts val="0"/>
              </a:spcBef>
              <a:buClr>
                <a:srgbClr val="F67031"/>
              </a:buClr>
              <a:buSzPct val="100000"/>
              <a:defRPr sz="3000" b="1">
                <a:solidFill>
                  <a:srgbClr val="F67031"/>
                </a:solidFill>
              </a:defRPr>
            </a:lvl7pPr>
            <a:lvl8pPr lvl="7">
              <a:spcBef>
                <a:spcPts val="0"/>
              </a:spcBef>
              <a:buClr>
                <a:srgbClr val="F67031"/>
              </a:buClr>
              <a:buSzPct val="100000"/>
              <a:defRPr sz="3000" b="1">
                <a:solidFill>
                  <a:srgbClr val="F67031"/>
                </a:solidFill>
              </a:defRPr>
            </a:lvl8pPr>
            <a:lvl9pPr lvl="8">
              <a:spcBef>
                <a:spcPts val="0"/>
              </a:spcBef>
              <a:buClr>
                <a:srgbClr val="F67031"/>
              </a:buClr>
              <a:buSzPct val="100000"/>
              <a:defRPr sz="3000" b="1">
                <a:solidFill>
                  <a:srgbClr val="F67031"/>
                </a:solidFill>
              </a:defRPr>
            </a:lvl9pPr>
          </a:lstStyle>
          <a:p>
            <a:endParaRPr/>
          </a:p>
        </p:txBody>
      </p:sp>
      <p:sp>
        <p:nvSpPr>
          <p:cNvPr id="12" name="Shape 12"/>
          <p:cNvSpPr/>
          <p:nvPr/>
        </p:nvSpPr>
        <p:spPr>
          <a:xfrm>
            <a:off x="4574900" y="-150"/>
            <a:ext cx="185400" cy="5143500"/>
          </a:xfrm>
          <a:prstGeom prst="rect">
            <a:avLst/>
          </a:prstGeom>
          <a:gradFill>
            <a:gsLst>
              <a:gs pos="0">
                <a:srgbClr val="000014">
                  <a:alpha val="49803"/>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able of contents">
    <p:spTree>
      <p:nvGrpSpPr>
        <p:cNvPr id="1" name="Shape 19"/>
        <p:cNvGrpSpPr/>
        <p:nvPr/>
      </p:nvGrpSpPr>
      <p:grpSpPr>
        <a:xfrm>
          <a:off x="0" y="0"/>
          <a:ext cx="0" cy="0"/>
          <a:chOff x="0" y="0"/>
          <a:chExt cx="0" cy="0"/>
        </a:xfrm>
      </p:grpSpPr>
      <p:sp>
        <p:nvSpPr>
          <p:cNvPr id="20" name="Shape 20"/>
          <p:cNvSpPr/>
          <p:nvPr/>
        </p:nvSpPr>
        <p:spPr>
          <a:xfrm flipH="1">
            <a:off x="4568411" y="0"/>
            <a:ext cx="4575600" cy="5143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1" name="Shape 21"/>
          <p:cNvSpPr txBox="1">
            <a:spLocks noGrp="1"/>
          </p:cNvSpPr>
          <p:nvPr>
            <p:ph type="subTitle" idx="1"/>
          </p:nvPr>
        </p:nvSpPr>
        <p:spPr>
          <a:xfrm>
            <a:off x="646550" y="1989500"/>
            <a:ext cx="3246900" cy="2126400"/>
          </a:xfrm>
          <a:prstGeom prst="rect">
            <a:avLst/>
          </a:prstGeom>
        </p:spPr>
        <p:txBody>
          <a:bodyPr lIns="91425" tIns="91425" rIns="91425" bIns="91425" anchor="t" anchorCtr="0"/>
          <a:lstStyle>
            <a:lvl1pPr lvl="0" rtl="0">
              <a:spcBef>
                <a:spcPts val="0"/>
              </a:spcBef>
              <a:buClr>
                <a:srgbClr val="FFFFFF"/>
              </a:buClr>
              <a:buFont typeface="Georgia"/>
              <a:buNone/>
              <a:defRPr i="1">
                <a:solidFill>
                  <a:srgbClr val="FFFFFF"/>
                </a:solidFill>
                <a:latin typeface="Georgia"/>
                <a:ea typeface="Georgia"/>
                <a:cs typeface="Georgia"/>
                <a:sym typeface="Georgia"/>
              </a:defRPr>
            </a:lvl1pPr>
            <a:lvl2pPr lvl="1" rtl="0">
              <a:spcBef>
                <a:spcPts val="0"/>
              </a:spcBef>
              <a:buClr>
                <a:srgbClr val="FFFFFF"/>
              </a:buClr>
              <a:buSzPct val="100000"/>
              <a:buFont typeface="Georgia"/>
              <a:buNone/>
              <a:defRPr sz="3000" i="1">
                <a:solidFill>
                  <a:srgbClr val="FFFFFF"/>
                </a:solidFill>
                <a:latin typeface="Georgia"/>
                <a:ea typeface="Georgia"/>
                <a:cs typeface="Georgia"/>
                <a:sym typeface="Georgia"/>
              </a:defRPr>
            </a:lvl2pPr>
            <a:lvl3pPr lvl="2" rtl="0">
              <a:spcBef>
                <a:spcPts val="0"/>
              </a:spcBef>
              <a:buClr>
                <a:srgbClr val="FFFFFF"/>
              </a:buClr>
              <a:buSzPct val="100000"/>
              <a:buFont typeface="Georgia"/>
              <a:buNone/>
              <a:defRPr sz="3000" i="1">
                <a:solidFill>
                  <a:srgbClr val="FFFFFF"/>
                </a:solidFill>
                <a:latin typeface="Georgia"/>
                <a:ea typeface="Georgia"/>
                <a:cs typeface="Georgia"/>
                <a:sym typeface="Georgia"/>
              </a:defRPr>
            </a:lvl3pPr>
            <a:lvl4pPr lvl="3" rtl="0">
              <a:spcBef>
                <a:spcPts val="0"/>
              </a:spcBef>
              <a:buClr>
                <a:srgbClr val="FFFFFF"/>
              </a:buClr>
              <a:buSzPct val="100000"/>
              <a:buFont typeface="Georgia"/>
              <a:buNone/>
              <a:defRPr sz="3000" i="1">
                <a:solidFill>
                  <a:srgbClr val="FFFFFF"/>
                </a:solidFill>
                <a:latin typeface="Georgia"/>
                <a:ea typeface="Georgia"/>
                <a:cs typeface="Georgia"/>
                <a:sym typeface="Georgia"/>
              </a:defRPr>
            </a:lvl4pPr>
            <a:lvl5pPr lvl="4" rtl="0">
              <a:spcBef>
                <a:spcPts val="0"/>
              </a:spcBef>
              <a:buClr>
                <a:srgbClr val="FFFFFF"/>
              </a:buClr>
              <a:buSzPct val="100000"/>
              <a:buFont typeface="Georgia"/>
              <a:buNone/>
              <a:defRPr sz="3000" i="1">
                <a:solidFill>
                  <a:srgbClr val="FFFFFF"/>
                </a:solidFill>
                <a:latin typeface="Georgia"/>
                <a:ea typeface="Georgia"/>
                <a:cs typeface="Georgia"/>
                <a:sym typeface="Georgia"/>
              </a:defRPr>
            </a:lvl5pPr>
            <a:lvl6pPr lvl="5" rtl="0">
              <a:spcBef>
                <a:spcPts val="0"/>
              </a:spcBef>
              <a:buClr>
                <a:srgbClr val="FFFFFF"/>
              </a:buClr>
              <a:buSzPct val="100000"/>
              <a:buFont typeface="Georgia"/>
              <a:buNone/>
              <a:defRPr sz="3000" i="1">
                <a:solidFill>
                  <a:srgbClr val="FFFFFF"/>
                </a:solidFill>
                <a:latin typeface="Georgia"/>
                <a:ea typeface="Georgia"/>
                <a:cs typeface="Georgia"/>
                <a:sym typeface="Georgia"/>
              </a:defRPr>
            </a:lvl6pPr>
            <a:lvl7pPr lvl="6" rtl="0">
              <a:spcBef>
                <a:spcPts val="0"/>
              </a:spcBef>
              <a:buClr>
                <a:srgbClr val="FFFFFF"/>
              </a:buClr>
              <a:buSzPct val="100000"/>
              <a:buFont typeface="Georgia"/>
              <a:buNone/>
              <a:defRPr sz="3000" i="1">
                <a:solidFill>
                  <a:srgbClr val="FFFFFF"/>
                </a:solidFill>
                <a:latin typeface="Georgia"/>
                <a:ea typeface="Georgia"/>
                <a:cs typeface="Georgia"/>
                <a:sym typeface="Georgia"/>
              </a:defRPr>
            </a:lvl7pPr>
            <a:lvl8pPr lvl="7" rtl="0">
              <a:spcBef>
                <a:spcPts val="0"/>
              </a:spcBef>
              <a:buClr>
                <a:srgbClr val="FFFFFF"/>
              </a:buClr>
              <a:buSzPct val="100000"/>
              <a:buFont typeface="Georgia"/>
              <a:buNone/>
              <a:defRPr sz="3000" i="1">
                <a:solidFill>
                  <a:srgbClr val="FFFFFF"/>
                </a:solidFill>
                <a:latin typeface="Georgia"/>
                <a:ea typeface="Georgia"/>
                <a:cs typeface="Georgia"/>
                <a:sym typeface="Georgia"/>
              </a:defRPr>
            </a:lvl8pPr>
            <a:lvl9pPr lvl="8" rtl="0">
              <a:spcBef>
                <a:spcPts val="0"/>
              </a:spcBef>
              <a:buClr>
                <a:srgbClr val="FFFFFF"/>
              </a:buClr>
              <a:buSzPct val="100000"/>
              <a:buFont typeface="Georgia"/>
              <a:buNone/>
              <a:defRPr sz="3000" i="1">
                <a:solidFill>
                  <a:srgbClr val="FFFFFF"/>
                </a:solidFill>
                <a:latin typeface="Georgia"/>
                <a:ea typeface="Georgia"/>
                <a:cs typeface="Georgia"/>
                <a:sym typeface="Georgia"/>
              </a:defRPr>
            </a:lvl9pPr>
          </a:lstStyle>
          <a:p>
            <a:endParaRPr/>
          </a:p>
        </p:txBody>
      </p:sp>
      <p:sp>
        <p:nvSpPr>
          <p:cNvPr id="22" name="Shape 22"/>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‹Nº›</a:t>
            </a:fld>
            <a:endParaRPr lang="en"/>
          </a:p>
        </p:txBody>
      </p:sp>
      <p:sp>
        <p:nvSpPr>
          <p:cNvPr id="23" name="Shape 23"/>
          <p:cNvSpPr/>
          <p:nvPr/>
        </p:nvSpPr>
        <p:spPr>
          <a:xfrm flipH="1">
            <a:off x="4455300" y="0"/>
            <a:ext cx="113100" cy="5143500"/>
          </a:xfrm>
          <a:prstGeom prst="rect">
            <a:avLst/>
          </a:prstGeom>
          <a:gradFill>
            <a:gsLst>
              <a:gs pos="0">
                <a:srgbClr val="000014">
                  <a:alpha val="20000"/>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24" name="Shape 24"/>
          <p:cNvSpPr txBox="1">
            <a:spLocks noGrp="1"/>
          </p:cNvSpPr>
          <p:nvPr>
            <p:ph type="body" idx="2"/>
          </p:nvPr>
        </p:nvSpPr>
        <p:spPr>
          <a:xfrm>
            <a:off x="5130225" y="1016000"/>
            <a:ext cx="3470700" cy="3099900"/>
          </a:xfrm>
          <a:prstGeom prst="rect">
            <a:avLst/>
          </a:prstGeom>
        </p:spPr>
        <p:txBody>
          <a:bodyPr lIns="91425" tIns="91425" rIns="91425" bIns="91425" anchor="t" anchorCtr="0"/>
          <a:lstStyle>
            <a:lvl1pPr lvl="0" rtl="0">
              <a:spcBef>
                <a:spcPts val="0"/>
              </a:spcBef>
              <a:spcAft>
                <a:spcPts val="1000"/>
              </a:spcAft>
              <a:buClr>
                <a:srgbClr val="F67031"/>
              </a:buClr>
              <a:buSzPct val="100000"/>
              <a:buAutoNum type="arabicPeriod"/>
              <a:defRPr sz="1800"/>
            </a:lvl1pPr>
            <a:lvl2pPr lvl="1" rtl="0">
              <a:spcBef>
                <a:spcPts val="0"/>
              </a:spcBef>
              <a:spcAft>
                <a:spcPts val="1000"/>
              </a:spcAft>
              <a:buAutoNum type="alphaLcPeriod"/>
              <a:defRPr>
                <a:solidFill>
                  <a:srgbClr val="999999"/>
                </a:solidFill>
              </a:defRPr>
            </a:lvl2pPr>
            <a:lvl3pPr lvl="2" rtl="0">
              <a:spcBef>
                <a:spcPts val="0"/>
              </a:spcBef>
              <a:spcAft>
                <a:spcPts val="1000"/>
              </a:spcAft>
              <a:buAutoNum type="romanLcPeriod"/>
              <a:defRPr>
                <a:solidFill>
                  <a:srgbClr val="999999"/>
                </a:solidFill>
              </a:defRPr>
            </a:lvl3pPr>
            <a:lvl4pPr lvl="3" rtl="0">
              <a:spcBef>
                <a:spcPts val="0"/>
              </a:spcBef>
              <a:spcAft>
                <a:spcPts val="1000"/>
              </a:spcAft>
              <a:buAutoNum type="arabicPeriod"/>
              <a:defRPr>
                <a:solidFill>
                  <a:srgbClr val="999999"/>
                </a:solidFill>
              </a:defRPr>
            </a:lvl4pPr>
            <a:lvl5pPr lvl="4" rtl="0">
              <a:spcBef>
                <a:spcPts val="0"/>
              </a:spcBef>
              <a:spcAft>
                <a:spcPts val="1000"/>
              </a:spcAft>
              <a:buClr>
                <a:srgbClr val="999999"/>
              </a:buClr>
              <a:buAutoNum type="alphaLcPeriod"/>
              <a:defRPr>
                <a:solidFill>
                  <a:srgbClr val="999999"/>
                </a:solidFill>
              </a:defRPr>
            </a:lvl5pPr>
            <a:lvl6pPr lvl="5" rtl="0">
              <a:spcBef>
                <a:spcPts val="0"/>
              </a:spcBef>
              <a:spcAft>
                <a:spcPts val="1000"/>
              </a:spcAft>
              <a:buClr>
                <a:srgbClr val="999999"/>
              </a:buClr>
              <a:buAutoNum type="romanLcPeriod"/>
              <a:defRPr>
                <a:solidFill>
                  <a:srgbClr val="999999"/>
                </a:solidFill>
              </a:defRPr>
            </a:lvl6pPr>
            <a:lvl7pPr lvl="6" rtl="0">
              <a:spcBef>
                <a:spcPts val="0"/>
              </a:spcBef>
              <a:spcAft>
                <a:spcPts val="1000"/>
              </a:spcAft>
              <a:buClr>
                <a:srgbClr val="999999"/>
              </a:buClr>
              <a:buAutoNum type="arabicPeriod"/>
              <a:defRPr>
                <a:solidFill>
                  <a:srgbClr val="999999"/>
                </a:solidFill>
              </a:defRPr>
            </a:lvl7pPr>
            <a:lvl8pPr lvl="7" rtl="0">
              <a:spcBef>
                <a:spcPts val="0"/>
              </a:spcBef>
              <a:spcAft>
                <a:spcPts val="1000"/>
              </a:spcAft>
              <a:buClr>
                <a:srgbClr val="999999"/>
              </a:buClr>
              <a:buAutoNum type="alphaLcPeriod"/>
              <a:defRPr>
                <a:solidFill>
                  <a:srgbClr val="999999"/>
                </a:solidFill>
              </a:defRPr>
            </a:lvl8pPr>
            <a:lvl9pPr lvl="8" rtl="0">
              <a:spcBef>
                <a:spcPts val="0"/>
              </a:spcBef>
              <a:spcAft>
                <a:spcPts val="1000"/>
              </a:spcAft>
              <a:buClr>
                <a:srgbClr val="999999"/>
              </a:buClr>
              <a:buAutoNum type="romanLcPeriod"/>
              <a:defRPr>
                <a:solidFill>
                  <a:srgbClr val="999999"/>
                </a:solidFill>
              </a:defRPr>
            </a:lvl9pPr>
          </a:lstStyle>
          <a:p>
            <a:endParaRPr/>
          </a:p>
        </p:txBody>
      </p:sp>
      <p:sp>
        <p:nvSpPr>
          <p:cNvPr id="25" name="Shape 25"/>
          <p:cNvSpPr txBox="1">
            <a:spLocks noGrp="1"/>
          </p:cNvSpPr>
          <p:nvPr>
            <p:ph type="title"/>
          </p:nvPr>
        </p:nvSpPr>
        <p:spPr>
          <a:xfrm>
            <a:off x="646573" y="1016000"/>
            <a:ext cx="3246900" cy="9735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p:spTree>
      <p:nvGrpSpPr>
        <p:cNvPr id="1" name="Shape 26"/>
        <p:cNvGrpSpPr/>
        <p:nvPr/>
      </p:nvGrpSpPr>
      <p:grpSpPr>
        <a:xfrm>
          <a:off x="0" y="0"/>
          <a:ext cx="0" cy="0"/>
          <a:chOff x="0" y="0"/>
          <a:chExt cx="0" cy="0"/>
        </a:xfrm>
      </p:grpSpPr>
      <p:sp>
        <p:nvSpPr>
          <p:cNvPr id="27" name="Shape 27"/>
          <p:cNvSpPr/>
          <p:nvPr/>
        </p:nvSpPr>
        <p:spPr>
          <a:xfrm rot="5400000" flipH="1">
            <a:off x="4518950" y="-3360875"/>
            <a:ext cx="113100" cy="9151200"/>
          </a:xfrm>
          <a:prstGeom prst="rect">
            <a:avLst/>
          </a:prstGeom>
          <a:gradFill>
            <a:gsLst>
              <a:gs pos="0">
                <a:srgbClr val="000014">
                  <a:alpha val="20000"/>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28" name="Shape 28"/>
          <p:cNvSpPr/>
          <p:nvPr/>
        </p:nvSpPr>
        <p:spPr>
          <a:xfrm>
            <a:off x="-7125" y="1271275"/>
            <a:ext cx="9151200" cy="38721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9" name="Shape 29"/>
          <p:cNvSpPr txBox="1">
            <a:spLocks noGrp="1"/>
          </p:cNvSpPr>
          <p:nvPr>
            <p:ph type="body" idx="1"/>
          </p:nvPr>
        </p:nvSpPr>
        <p:spPr>
          <a:xfrm>
            <a:off x="1847275" y="1704600"/>
            <a:ext cx="5449500" cy="2714700"/>
          </a:xfrm>
          <a:prstGeom prst="rect">
            <a:avLst/>
          </a:prstGeom>
        </p:spPr>
        <p:txBody>
          <a:bodyPr lIns="91425" tIns="91425" rIns="91425" bIns="91425" anchor="t" anchorCtr="0"/>
          <a:lstStyle>
            <a:lvl1pPr lvl="0" algn="ctr" rtl="0">
              <a:spcBef>
                <a:spcPts val="0"/>
              </a:spcBef>
              <a:buSzPct val="100000"/>
              <a:buFont typeface="Georgia"/>
              <a:defRPr sz="2400" i="1">
                <a:latin typeface="Georgia"/>
                <a:ea typeface="Georgia"/>
                <a:cs typeface="Georgia"/>
                <a:sym typeface="Georgia"/>
              </a:defRPr>
            </a:lvl1pPr>
            <a:lvl2pPr lvl="1" algn="ctr" rtl="0">
              <a:spcBef>
                <a:spcPts val="0"/>
              </a:spcBef>
              <a:buSzPct val="100000"/>
              <a:buFont typeface="Georgia"/>
              <a:defRPr sz="2400" i="1">
                <a:latin typeface="Georgia"/>
                <a:ea typeface="Georgia"/>
                <a:cs typeface="Georgia"/>
                <a:sym typeface="Georgia"/>
              </a:defRPr>
            </a:lvl2pPr>
            <a:lvl3pPr lvl="2" algn="ctr" rtl="0">
              <a:spcBef>
                <a:spcPts val="0"/>
              </a:spcBef>
              <a:buSzPct val="100000"/>
              <a:buFont typeface="Georgia"/>
              <a:defRPr sz="2400" i="1">
                <a:latin typeface="Georgia"/>
                <a:ea typeface="Georgia"/>
                <a:cs typeface="Georgia"/>
                <a:sym typeface="Georgia"/>
              </a:defRPr>
            </a:lvl3pPr>
            <a:lvl4pPr lvl="3" algn="ctr" rtl="0">
              <a:spcBef>
                <a:spcPts val="0"/>
              </a:spcBef>
              <a:buSzPct val="100000"/>
              <a:buFont typeface="Georgia"/>
              <a:defRPr sz="2400" i="1">
                <a:latin typeface="Georgia"/>
                <a:ea typeface="Georgia"/>
                <a:cs typeface="Georgia"/>
                <a:sym typeface="Georgia"/>
              </a:defRPr>
            </a:lvl4pPr>
            <a:lvl5pPr lvl="4" algn="ctr" rtl="0">
              <a:spcBef>
                <a:spcPts val="0"/>
              </a:spcBef>
              <a:buSzPct val="100000"/>
              <a:buFont typeface="Georgia"/>
              <a:defRPr sz="2400" i="1">
                <a:latin typeface="Georgia"/>
                <a:ea typeface="Georgia"/>
                <a:cs typeface="Georgia"/>
                <a:sym typeface="Georgia"/>
              </a:defRPr>
            </a:lvl5pPr>
            <a:lvl6pPr lvl="5" algn="ctr" rtl="0">
              <a:spcBef>
                <a:spcPts val="0"/>
              </a:spcBef>
              <a:buSzPct val="100000"/>
              <a:buFont typeface="Georgia"/>
              <a:defRPr sz="2400" i="1">
                <a:latin typeface="Georgia"/>
                <a:ea typeface="Georgia"/>
                <a:cs typeface="Georgia"/>
                <a:sym typeface="Georgia"/>
              </a:defRPr>
            </a:lvl6pPr>
            <a:lvl7pPr lvl="6" algn="ctr" rtl="0">
              <a:spcBef>
                <a:spcPts val="0"/>
              </a:spcBef>
              <a:buSzPct val="100000"/>
              <a:buFont typeface="Georgia"/>
              <a:defRPr sz="2400" i="1">
                <a:latin typeface="Georgia"/>
                <a:ea typeface="Georgia"/>
                <a:cs typeface="Georgia"/>
                <a:sym typeface="Georgia"/>
              </a:defRPr>
            </a:lvl7pPr>
            <a:lvl8pPr lvl="7" algn="ctr" rtl="0">
              <a:spcBef>
                <a:spcPts val="0"/>
              </a:spcBef>
              <a:buSzPct val="100000"/>
              <a:buFont typeface="Georgia"/>
              <a:defRPr sz="2400" i="1">
                <a:latin typeface="Georgia"/>
                <a:ea typeface="Georgia"/>
                <a:cs typeface="Georgia"/>
                <a:sym typeface="Georgia"/>
              </a:defRPr>
            </a:lvl8pPr>
            <a:lvl9pPr lvl="8" algn="ctr">
              <a:spcBef>
                <a:spcPts val="0"/>
              </a:spcBef>
              <a:buSzPct val="100000"/>
              <a:buFont typeface="Georgia"/>
              <a:defRPr sz="2400" i="1">
                <a:latin typeface="Georgia"/>
                <a:ea typeface="Georgia"/>
                <a:cs typeface="Georgia"/>
                <a:sym typeface="Georgia"/>
              </a:defRPr>
            </a:lvl9pPr>
          </a:lstStyle>
          <a:p>
            <a:endParaRPr/>
          </a:p>
        </p:txBody>
      </p:sp>
      <p:sp>
        <p:nvSpPr>
          <p:cNvPr id="30" name="Shape 30"/>
          <p:cNvSpPr txBox="1"/>
          <p:nvPr/>
        </p:nvSpPr>
        <p:spPr>
          <a:xfrm>
            <a:off x="3593400" y="227724"/>
            <a:ext cx="1957200" cy="653700"/>
          </a:xfrm>
          <a:prstGeom prst="rect">
            <a:avLst/>
          </a:prstGeom>
          <a:noFill/>
          <a:ln>
            <a:noFill/>
          </a:ln>
        </p:spPr>
        <p:txBody>
          <a:bodyPr lIns="91425" tIns="91425" rIns="91425" bIns="91425" anchor="t" anchorCtr="0">
            <a:noAutofit/>
          </a:bodyPr>
          <a:lstStyle/>
          <a:p>
            <a:pPr lvl="0" algn="ctr">
              <a:spcBef>
                <a:spcPts val="0"/>
              </a:spcBef>
              <a:buNone/>
            </a:pPr>
            <a:r>
              <a:rPr lang="en" sz="7200">
                <a:solidFill>
                  <a:srgbClr val="FFFFFF"/>
                </a:solidFill>
                <a:latin typeface="Nunito Sans"/>
                <a:ea typeface="Nunito Sans"/>
                <a:cs typeface="Nunito Sans"/>
                <a:sym typeface="Nunito Sans"/>
              </a:rPr>
              <a:t>“</a:t>
            </a:r>
          </a:p>
        </p:txBody>
      </p:sp>
      <p:sp>
        <p:nvSpPr>
          <p:cNvPr id="31" name="Shape 31"/>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 1 column with intro text">
    <p:spTree>
      <p:nvGrpSpPr>
        <p:cNvPr id="1" name="Shape 38"/>
        <p:cNvGrpSpPr/>
        <p:nvPr/>
      </p:nvGrpSpPr>
      <p:grpSpPr>
        <a:xfrm>
          <a:off x="0" y="0"/>
          <a:ext cx="0" cy="0"/>
          <a:chOff x="0" y="0"/>
          <a:chExt cx="0" cy="0"/>
        </a:xfrm>
      </p:grpSpPr>
      <p:sp>
        <p:nvSpPr>
          <p:cNvPr id="39" name="Shape 39"/>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40" name="Shape 40"/>
          <p:cNvSpPr/>
          <p:nvPr/>
        </p:nvSpPr>
        <p:spPr>
          <a:xfrm>
            <a:off x="2585475" y="0"/>
            <a:ext cx="6558600" cy="5143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1" name="Shape 41"/>
          <p:cNvSpPr txBox="1">
            <a:spLocks noGrp="1"/>
          </p:cNvSpPr>
          <p:nvPr>
            <p:ph type="title"/>
          </p:nvPr>
        </p:nvSpPr>
        <p:spPr>
          <a:xfrm>
            <a:off x="234450" y="575500"/>
            <a:ext cx="2046300" cy="39810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2" name="Shape 42"/>
          <p:cNvSpPr txBox="1">
            <a:spLocks noGrp="1"/>
          </p:cNvSpPr>
          <p:nvPr>
            <p:ph type="body" idx="1"/>
          </p:nvPr>
        </p:nvSpPr>
        <p:spPr>
          <a:xfrm>
            <a:off x="3090625" y="575500"/>
            <a:ext cx="5596200" cy="1207800"/>
          </a:xfrm>
          <a:prstGeom prst="rect">
            <a:avLst/>
          </a:prstGeom>
        </p:spPr>
        <p:txBody>
          <a:bodyPr lIns="91425" tIns="91425" rIns="91425" bIns="91425" anchor="t" anchorCtr="0"/>
          <a:lstStyle>
            <a:lvl1pPr lvl="0" rtl="0">
              <a:spcBef>
                <a:spcPts val="0"/>
              </a:spcBef>
              <a:buClr>
                <a:srgbClr val="F67031"/>
              </a:buClr>
              <a:buSzPct val="100000"/>
              <a:buFont typeface="Georgia"/>
              <a:defRPr sz="1600" i="1">
                <a:solidFill>
                  <a:srgbClr val="F67031"/>
                </a:solidFill>
                <a:latin typeface="Georgia"/>
                <a:ea typeface="Georgia"/>
                <a:cs typeface="Georgia"/>
                <a:sym typeface="Georgia"/>
              </a:defRPr>
            </a:lvl1pPr>
            <a:lvl2pPr lvl="1" rtl="0">
              <a:spcBef>
                <a:spcPts val="0"/>
              </a:spcBef>
              <a:buClr>
                <a:srgbClr val="F67031"/>
              </a:buClr>
              <a:buSzPct val="100000"/>
              <a:buFont typeface="Georgia"/>
              <a:defRPr sz="1600" i="1">
                <a:solidFill>
                  <a:srgbClr val="F67031"/>
                </a:solidFill>
                <a:latin typeface="Georgia"/>
                <a:ea typeface="Georgia"/>
                <a:cs typeface="Georgia"/>
                <a:sym typeface="Georgia"/>
              </a:defRPr>
            </a:lvl2pPr>
            <a:lvl3pPr lvl="2" rtl="0">
              <a:spcBef>
                <a:spcPts val="0"/>
              </a:spcBef>
              <a:buClr>
                <a:srgbClr val="F67031"/>
              </a:buClr>
              <a:buSzPct val="100000"/>
              <a:buFont typeface="Georgia"/>
              <a:defRPr sz="1600" i="1">
                <a:solidFill>
                  <a:srgbClr val="F67031"/>
                </a:solidFill>
                <a:latin typeface="Georgia"/>
                <a:ea typeface="Georgia"/>
                <a:cs typeface="Georgia"/>
                <a:sym typeface="Georgia"/>
              </a:defRPr>
            </a:lvl3pPr>
            <a:lvl4pPr lvl="3" rtl="0">
              <a:spcBef>
                <a:spcPts val="0"/>
              </a:spcBef>
              <a:buClr>
                <a:srgbClr val="F67031"/>
              </a:buClr>
              <a:buSzPct val="100000"/>
              <a:buFont typeface="Georgia"/>
              <a:defRPr sz="1600" i="1">
                <a:solidFill>
                  <a:srgbClr val="F67031"/>
                </a:solidFill>
                <a:latin typeface="Georgia"/>
                <a:ea typeface="Georgia"/>
                <a:cs typeface="Georgia"/>
                <a:sym typeface="Georgia"/>
              </a:defRPr>
            </a:lvl4pPr>
            <a:lvl5pPr lvl="4" rtl="0">
              <a:spcBef>
                <a:spcPts val="0"/>
              </a:spcBef>
              <a:buClr>
                <a:srgbClr val="F67031"/>
              </a:buClr>
              <a:buSzPct val="100000"/>
              <a:buFont typeface="Georgia"/>
              <a:defRPr sz="1600" i="1">
                <a:solidFill>
                  <a:srgbClr val="F67031"/>
                </a:solidFill>
                <a:latin typeface="Georgia"/>
                <a:ea typeface="Georgia"/>
                <a:cs typeface="Georgia"/>
                <a:sym typeface="Georgia"/>
              </a:defRPr>
            </a:lvl5pPr>
            <a:lvl6pPr lvl="5" rtl="0">
              <a:spcBef>
                <a:spcPts val="0"/>
              </a:spcBef>
              <a:buClr>
                <a:srgbClr val="F67031"/>
              </a:buClr>
              <a:buSzPct val="100000"/>
              <a:buFont typeface="Georgia"/>
              <a:defRPr sz="1600" i="1">
                <a:solidFill>
                  <a:srgbClr val="F67031"/>
                </a:solidFill>
                <a:latin typeface="Georgia"/>
                <a:ea typeface="Georgia"/>
                <a:cs typeface="Georgia"/>
                <a:sym typeface="Georgia"/>
              </a:defRPr>
            </a:lvl6pPr>
            <a:lvl7pPr lvl="6" rtl="0">
              <a:spcBef>
                <a:spcPts val="0"/>
              </a:spcBef>
              <a:buClr>
                <a:srgbClr val="F67031"/>
              </a:buClr>
              <a:buSzPct val="100000"/>
              <a:buFont typeface="Georgia"/>
              <a:defRPr sz="1600" i="1">
                <a:solidFill>
                  <a:srgbClr val="F67031"/>
                </a:solidFill>
                <a:latin typeface="Georgia"/>
                <a:ea typeface="Georgia"/>
                <a:cs typeface="Georgia"/>
                <a:sym typeface="Georgia"/>
              </a:defRPr>
            </a:lvl7pPr>
            <a:lvl8pPr lvl="7" rtl="0">
              <a:spcBef>
                <a:spcPts val="0"/>
              </a:spcBef>
              <a:buClr>
                <a:srgbClr val="F67031"/>
              </a:buClr>
              <a:buSzPct val="100000"/>
              <a:buFont typeface="Georgia"/>
              <a:defRPr sz="1600" i="1">
                <a:solidFill>
                  <a:srgbClr val="F67031"/>
                </a:solidFill>
                <a:latin typeface="Georgia"/>
                <a:ea typeface="Georgia"/>
                <a:cs typeface="Georgia"/>
                <a:sym typeface="Georgia"/>
              </a:defRPr>
            </a:lvl8pPr>
            <a:lvl9pPr lvl="8" rtl="0">
              <a:spcBef>
                <a:spcPts val="0"/>
              </a:spcBef>
              <a:buClr>
                <a:srgbClr val="F67031"/>
              </a:buClr>
              <a:buSzPct val="100000"/>
              <a:buFont typeface="Georgia"/>
              <a:defRPr sz="1600" i="1">
                <a:solidFill>
                  <a:srgbClr val="F67031"/>
                </a:solidFill>
                <a:latin typeface="Georgia"/>
                <a:ea typeface="Georgia"/>
                <a:cs typeface="Georgia"/>
                <a:sym typeface="Georgia"/>
              </a:defRPr>
            </a:lvl9pPr>
          </a:lstStyle>
          <a:p>
            <a:endParaRPr/>
          </a:p>
        </p:txBody>
      </p:sp>
      <p:sp>
        <p:nvSpPr>
          <p:cNvPr id="43" name="Shape 43"/>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‹Nº›</a:t>
            </a:fld>
            <a:endParaRPr lang="en"/>
          </a:p>
        </p:txBody>
      </p:sp>
      <p:sp>
        <p:nvSpPr>
          <p:cNvPr id="44" name="Shape 44"/>
          <p:cNvSpPr txBox="1">
            <a:spLocks noGrp="1"/>
          </p:cNvSpPr>
          <p:nvPr>
            <p:ph type="body" idx="2"/>
          </p:nvPr>
        </p:nvSpPr>
        <p:spPr>
          <a:xfrm>
            <a:off x="3090625" y="2004312"/>
            <a:ext cx="5596200" cy="25521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 2 columns with intro text">
    <p:spTree>
      <p:nvGrpSpPr>
        <p:cNvPr id="1" name="Shape 45"/>
        <p:cNvGrpSpPr/>
        <p:nvPr/>
      </p:nvGrpSpPr>
      <p:grpSpPr>
        <a:xfrm>
          <a:off x="0" y="0"/>
          <a:ext cx="0" cy="0"/>
          <a:chOff x="0" y="0"/>
          <a:chExt cx="0" cy="0"/>
        </a:xfrm>
      </p:grpSpPr>
      <p:sp>
        <p:nvSpPr>
          <p:cNvPr id="46" name="Shape 46"/>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47" name="Shape 47"/>
          <p:cNvSpPr/>
          <p:nvPr/>
        </p:nvSpPr>
        <p:spPr>
          <a:xfrm>
            <a:off x="2585475" y="0"/>
            <a:ext cx="6558600" cy="5143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48" name="Shape 48"/>
          <p:cNvSpPr txBox="1">
            <a:spLocks noGrp="1"/>
          </p:cNvSpPr>
          <p:nvPr>
            <p:ph type="title"/>
          </p:nvPr>
        </p:nvSpPr>
        <p:spPr>
          <a:xfrm>
            <a:off x="234450" y="575500"/>
            <a:ext cx="2046300" cy="39810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9" name="Shape 49"/>
          <p:cNvSpPr txBox="1">
            <a:spLocks noGrp="1"/>
          </p:cNvSpPr>
          <p:nvPr>
            <p:ph type="body" idx="1"/>
          </p:nvPr>
        </p:nvSpPr>
        <p:spPr>
          <a:xfrm>
            <a:off x="3090625" y="575500"/>
            <a:ext cx="5596200" cy="1207800"/>
          </a:xfrm>
          <a:prstGeom prst="rect">
            <a:avLst/>
          </a:prstGeom>
        </p:spPr>
        <p:txBody>
          <a:bodyPr lIns="91425" tIns="91425" rIns="91425" bIns="91425" anchor="t" anchorCtr="0"/>
          <a:lstStyle>
            <a:lvl1pPr lvl="0" rtl="0">
              <a:spcBef>
                <a:spcPts val="0"/>
              </a:spcBef>
              <a:buClr>
                <a:srgbClr val="F67031"/>
              </a:buClr>
              <a:buSzPct val="100000"/>
              <a:buFont typeface="Georgia"/>
              <a:defRPr sz="1600" i="1">
                <a:solidFill>
                  <a:srgbClr val="F67031"/>
                </a:solidFill>
                <a:latin typeface="Georgia"/>
                <a:ea typeface="Georgia"/>
                <a:cs typeface="Georgia"/>
                <a:sym typeface="Georgia"/>
              </a:defRPr>
            </a:lvl1pPr>
            <a:lvl2pPr lvl="1" rtl="0">
              <a:spcBef>
                <a:spcPts val="0"/>
              </a:spcBef>
              <a:buClr>
                <a:srgbClr val="F67031"/>
              </a:buClr>
              <a:buSzPct val="100000"/>
              <a:buFont typeface="Georgia"/>
              <a:defRPr sz="1600" i="1">
                <a:solidFill>
                  <a:srgbClr val="F67031"/>
                </a:solidFill>
                <a:latin typeface="Georgia"/>
                <a:ea typeface="Georgia"/>
                <a:cs typeface="Georgia"/>
                <a:sym typeface="Georgia"/>
              </a:defRPr>
            </a:lvl2pPr>
            <a:lvl3pPr lvl="2" rtl="0">
              <a:spcBef>
                <a:spcPts val="0"/>
              </a:spcBef>
              <a:buClr>
                <a:srgbClr val="F67031"/>
              </a:buClr>
              <a:buSzPct val="100000"/>
              <a:buFont typeface="Georgia"/>
              <a:defRPr sz="1600" i="1">
                <a:solidFill>
                  <a:srgbClr val="F67031"/>
                </a:solidFill>
                <a:latin typeface="Georgia"/>
                <a:ea typeface="Georgia"/>
                <a:cs typeface="Georgia"/>
                <a:sym typeface="Georgia"/>
              </a:defRPr>
            </a:lvl3pPr>
            <a:lvl4pPr lvl="3" rtl="0">
              <a:spcBef>
                <a:spcPts val="0"/>
              </a:spcBef>
              <a:buClr>
                <a:srgbClr val="F67031"/>
              </a:buClr>
              <a:buSzPct val="100000"/>
              <a:buFont typeface="Georgia"/>
              <a:defRPr sz="1600" i="1">
                <a:solidFill>
                  <a:srgbClr val="F67031"/>
                </a:solidFill>
                <a:latin typeface="Georgia"/>
                <a:ea typeface="Georgia"/>
                <a:cs typeface="Georgia"/>
                <a:sym typeface="Georgia"/>
              </a:defRPr>
            </a:lvl4pPr>
            <a:lvl5pPr lvl="4" rtl="0">
              <a:spcBef>
                <a:spcPts val="0"/>
              </a:spcBef>
              <a:buClr>
                <a:srgbClr val="F67031"/>
              </a:buClr>
              <a:buSzPct val="100000"/>
              <a:buFont typeface="Georgia"/>
              <a:defRPr sz="1600" i="1">
                <a:solidFill>
                  <a:srgbClr val="F67031"/>
                </a:solidFill>
                <a:latin typeface="Georgia"/>
                <a:ea typeface="Georgia"/>
                <a:cs typeface="Georgia"/>
                <a:sym typeface="Georgia"/>
              </a:defRPr>
            </a:lvl5pPr>
            <a:lvl6pPr lvl="5" rtl="0">
              <a:spcBef>
                <a:spcPts val="0"/>
              </a:spcBef>
              <a:buClr>
                <a:srgbClr val="F67031"/>
              </a:buClr>
              <a:buSzPct val="100000"/>
              <a:buFont typeface="Georgia"/>
              <a:defRPr sz="1600" i="1">
                <a:solidFill>
                  <a:srgbClr val="F67031"/>
                </a:solidFill>
                <a:latin typeface="Georgia"/>
                <a:ea typeface="Georgia"/>
                <a:cs typeface="Georgia"/>
                <a:sym typeface="Georgia"/>
              </a:defRPr>
            </a:lvl6pPr>
            <a:lvl7pPr lvl="6" rtl="0">
              <a:spcBef>
                <a:spcPts val="0"/>
              </a:spcBef>
              <a:buClr>
                <a:srgbClr val="F67031"/>
              </a:buClr>
              <a:buSzPct val="100000"/>
              <a:buFont typeface="Georgia"/>
              <a:defRPr sz="1600" i="1">
                <a:solidFill>
                  <a:srgbClr val="F67031"/>
                </a:solidFill>
                <a:latin typeface="Georgia"/>
                <a:ea typeface="Georgia"/>
                <a:cs typeface="Georgia"/>
                <a:sym typeface="Georgia"/>
              </a:defRPr>
            </a:lvl7pPr>
            <a:lvl8pPr lvl="7" rtl="0">
              <a:spcBef>
                <a:spcPts val="0"/>
              </a:spcBef>
              <a:buClr>
                <a:srgbClr val="F67031"/>
              </a:buClr>
              <a:buSzPct val="100000"/>
              <a:buFont typeface="Georgia"/>
              <a:defRPr sz="1600" i="1">
                <a:solidFill>
                  <a:srgbClr val="F67031"/>
                </a:solidFill>
                <a:latin typeface="Georgia"/>
                <a:ea typeface="Georgia"/>
                <a:cs typeface="Georgia"/>
                <a:sym typeface="Georgia"/>
              </a:defRPr>
            </a:lvl8pPr>
            <a:lvl9pPr lvl="8" rtl="0">
              <a:spcBef>
                <a:spcPts val="0"/>
              </a:spcBef>
              <a:buClr>
                <a:srgbClr val="F67031"/>
              </a:buClr>
              <a:buSzPct val="100000"/>
              <a:buFont typeface="Georgia"/>
              <a:defRPr sz="1600" i="1">
                <a:solidFill>
                  <a:srgbClr val="F67031"/>
                </a:solidFill>
                <a:latin typeface="Georgia"/>
                <a:ea typeface="Georgia"/>
                <a:cs typeface="Georgia"/>
                <a:sym typeface="Georgia"/>
              </a:defRPr>
            </a:lvl9pPr>
          </a:lstStyle>
          <a:p>
            <a:endParaRPr/>
          </a:p>
        </p:txBody>
      </p:sp>
      <p:sp>
        <p:nvSpPr>
          <p:cNvPr id="50" name="Shape 50"/>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‹Nº›</a:t>
            </a:fld>
            <a:endParaRPr lang="en"/>
          </a:p>
        </p:txBody>
      </p:sp>
      <p:sp>
        <p:nvSpPr>
          <p:cNvPr id="51" name="Shape 51"/>
          <p:cNvSpPr txBox="1">
            <a:spLocks noGrp="1"/>
          </p:cNvSpPr>
          <p:nvPr>
            <p:ph type="body" idx="2"/>
          </p:nvPr>
        </p:nvSpPr>
        <p:spPr>
          <a:xfrm>
            <a:off x="3090625" y="2004325"/>
            <a:ext cx="2727000" cy="2552100"/>
          </a:xfrm>
          <a:prstGeom prst="rect">
            <a:avLst/>
          </a:prstGeom>
        </p:spPr>
        <p:txBody>
          <a:bodyPr lIns="91425" tIns="91425" rIns="91425" bIns="91425" anchor="t" anchorCtr="0"/>
          <a:lstStyle>
            <a:lvl1pPr lvl="0" rtl="0">
              <a:spcBef>
                <a:spcPts val="0"/>
              </a:spcBef>
              <a:buSzPct val="100000"/>
              <a:defRPr sz="1100"/>
            </a:lvl1pPr>
            <a:lvl2pPr lvl="1" rtl="0">
              <a:spcBef>
                <a:spcPts val="0"/>
              </a:spcBef>
              <a:buSzPct val="100000"/>
              <a:defRPr sz="1100"/>
            </a:lvl2pPr>
            <a:lvl3pPr lvl="2" rtl="0">
              <a:spcBef>
                <a:spcPts val="0"/>
              </a:spcBef>
              <a:buSzPct val="100000"/>
              <a:defRPr sz="1100"/>
            </a:lvl3pPr>
            <a:lvl4pPr lvl="3" rtl="0">
              <a:spcBef>
                <a:spcPts val="0"/>
              </a:spcBef>
              <a:buSzPct val="100000"/>
              <a:defRPr sz="1100"/>
            </a:lvl4pPr>
            <a:lvl5pPr lvl="4" rtl="0">
              <a:spcBef>
                <a:spcPts val="0"/>
              </a:spcBef>
              <a:buSzPct val="100000"/>
              <a:defRPr sz="1100"/>
            </a:lvl5pPr>
            <a:lvl6pPr lvl="5" rtl="0">
              <a:spcBef>
                <a:spcPts val="0"/>
              </a:spcBef>
              <a:buSzPct val="100000"/>
              <a:defRPr sz="1100"/>
            </a:lvl6pPr>
            <a:lvl7pPr lvl="6" rtl="0">
              <a:spcBef>
                <a:spcPts val="0"/>
              </a:spcBef>
              <a:buSzPct val="100000"/>
              <a:defRPr sz="1100"/>
            </a:lvl7pPr>
            <a:lvl8pPr lvl="7" rtl="0">
              <a:spcBef>
                <a:spcPts val="0"/>
              </a:spcBef>
              <a:buSzPct val="100000"/>
              <a:defRPr sz="1100"/>
            </a:lvl8pPr>
            <a:lvl9pPr lvl="8" rtl="0">
              <a:spcBef>
                <a:spcPts val="0"/>
              </a:spcBef>
              <a:buSzPct val="100000"/>
              <a:defRPr sz="1100"/>
            </a:lvl9pPr>
          </a:lstStyle>
          <a:p>
            <a:endParaRPr/>
          </a:p>
        </p:txBody>
      </p:sp>
      <p:sp>
        <p:nvSpPr>
          <p:cNvPr id="52" name="Shape 52"/>
          <p:cNvSpPr txBox="1">
            <a:spLocks noGrp="1"/>
          </p:cNvSpPr>
          <p:nvPr>
            <p:ph type="body" idx="3"/>
          </p:nvPr>
        </p:nvSpPr>
        <p:spPr>
          <a:xfrm>
            <a:off x="5959744" y="2004325"/>
            <a:ext cx="2727000" cy="2552100"/>
          </a:xfrm>
          <a:prstGeom prst="rect">
            <a:avLst/>
          </a:prstGeom>
        </p:spPr>
        <p:txBody>
          <a:bodyPr lIns="91425" tIns="91425" rIns="91425" bIns="91425" anchor="t" anchorCtr="0"/>
          <a:lstStyle>
            <a:lvl1pPr lvl="0" rtl="0">
              <a:spcBef>
                <a:spcPts val="0"/>
              </a:spcBef>
              <a:buSzPct val="100000"/>
              <a:defRPr sz="1100"/>
            </a:lvl1pPr>
            <a:lvl2pPr lvl="1" rtl="0">
              <a:spcBef>
                <a:spcPts val="0"/>
              </a:spcBef>
              <a:buSzPct val="100000"/>
              <a:defRPr sz="1100"/>
            </a:lvl2pPr>
            <a:lvl3pPr lvl="2" rtl="0">
              <a:spcBef>
                <a:spcPts val="0"/>
              </a:spcBef>
              <a:buSzPct val="100000"/>
              <a:defRPr sz="1100"/>
            </a:lvl3pPr>
            <a:lvl4pPr lvl="3" rtl="0">
              <a:spcBef>
                <a:spcPts val="0"/>
              </a:spcBef>
              <a:buSzPct val="100000"/>
              <a:defRPr sz="1100"/>
            </a:lvl4pPr>
            <a:lvl5pPr lvl="4" rtl="0">
              <a:spcBef>
                <a:spcPts val="0"/>
              </a:spcBef>
              <a:buSzPct val="100000"/>
              <a:defRPr sz="1100"/>
            </a:lvl5pPr>
            <a:lvl6pPr lvl="5" rtl="0">
              <a:spcBef>
                <a:spcPts val="0"/>
              </a:spcBef>
              <a:buSzPct val="100000"/>
              <a:defRPr sz="1100"/>
            </a:lvl6pPr>
            <a:lvl7pPr lvl="6" rtl="0">
              <a:spcBef>
                <a:spcPts val="0"/>
              </a:spcBef>
              <a:buSzPct val="100000"/>
              <a:defRPr sz="1100"/>
            </a:lvl7pPr>
            <a:lvl8pPr lvl="7" rtl="0">
              <a:spcBef>
                <a:spcPts val="0"/>
              </a:spcBef>
              <a:buSzPct val="100000"/>
              <a:defRPr sz="1100"/>
            </a:lvl8pPr>
            <a:lvl9pPr lvl="8" rtl="0">
              <a:spcBef>
                <a:spcPts val="0"/>
              </a:spcBef>
              <a:buSzPct val="100000"/>
              <a:defRPr sz="11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1 column half">
    <p:spTree>
      <p:nvGrpSpPr>
        <p:cNvPr id="1" name="Shape 59"/>
        <p:cNvGrpSpPr/>
        <p:nvPr/>
      </p:nvGrpSpPr>
      <p:grpSpPr>
        <a:xfrm>
          <a:off x="0" y="0"/>
          <a:ext cx="0" cy="0"/>
          <a:chOff x="0" y="0"/>
          <a:chExt cx="0" cy="0"/>
        </a:xfrm>
      </p:grpSpPr>
      <p:sp>
        <p:nvSpPr>
          <p:cNvPr id="60" name="Shape 60"/>
          <p:cNvSpPr/>
          <p:nvPr/>
        </p:nvSpPr>
        <p:spPr>
          <a:xfrm flipH="1">
            <a:off x="-688" y="0"/>
            <a:ext cx="4575600" cy="5143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61" name="Shape 61"/>
          <p:cNvSpPr/>
          <p:nvPr/>
        </p:nvSpPr>
        <p:spPr>
          <a:xfrm>
            <a:off x="4574902" y="0"/>
            <a:ext cx="113100" cy="5143500"/>
          </a:xfrm>
          <a:prstGeom prst="rect">
            <a:avLst/>
          </a:prstGeom>
          <a:gradFill>
            <a:gsLst>
              <a:gs pos="0">
                <a:srgbClr val="000014">
                  <a:alpha val="20000"/>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62" name="Shape 62"/>
          <p:cNvSpPr txBox="1">
            <a:spLocks noGrp="1"/>
          </p:cNvSpPr>
          <p:nvPr>
            <p:ph type="title"/>
          </p:nvPr>
        </p:nvSpPr>
        <p:spPr>
          <a:xfrm>
            <a:off x="511425" y="575500"/>
            <a:ext cx="3517200" cy="973500"/>
          </a:xfrm>
          <a:prstGeom prst="rect">
            <a:avLst/>
          </a:prstGeom>
        </p:spPr>
        <p:txBody>
          <a:bodyPr lIns="91425" tIns="91425" rIns="91425" bIns="91425" anchor="b" anchorCtr="0"/>
          <a:lstStyle>
            <a:lvl1pPr lvl="0" rtl="0">
              <a:spcBef>
                <a:spcPts val="0"/>
              </a:spcBef>
              <a:buClr>
                <a:srgbClr val="F67031"/>
              </a:buClr>
              <a:defRPr>
                <a:solidFill>
                  <a:srgbClr val="F67031"/>
                </a:solidFill>
              </a:defRPr>
            </a:lvl1pPr>
            <a:lvl2pPr lvl="1" rtl="0">
              <a:spcBef>
                <a:spcPts val="0"/>
              </a:spcBef>
              <a:buClr>
                <a:srgbClr val="F67031"/>
              </a:buClr>
              <a:defRPr>
                <a:solidFill>
                  <a:srgbClr val="F67031"/>
                </a:solidFill>
              </a:defRPr>
            </a:lvl2pPr>
            <a:lvl3pPr lvl="2" rtl="0">
              <a:spcBef>
                <a:spcPts val="0"/>
              </a:spcBef>
              <a:buClr>
                <a:srgbClr val="F67031"/>
              </a:buClr>
              <a:defRPr>
                <a:solidFill>
                  <a:srgbClr val="F67031"/>
                </a:solidFill>
              </a:defRPr>
            </a:lvl3pPr>
            <a:lvl4pPr lvl="3" rtl="0">
              <a:spcBef>
                <a:spcPts val="0"/>
              </a:spcBef>
              <a:buClr>
                <a:srgbClr val="F67031"/>
              </a:buClr>
              <a:defRPr>
                <a:solidFill>
                  <a:srgbClr val="F67031"/>
                </a:solidFill>
              </a:defRPr>
            </a:lvl4pPr>
            <a:lvl5pPr lvl="4" rtl="0">
              <a:spcBef>
                <a:spcPts val="0"/>
              </a:spcBef>
              <a:buClr>
                <a:srgbClr val="F67031"/>
              </a:buClr>
              <a:defRPr>
                <a:solidFill>
                  <a:srgbClr val="F67031"/>
                </a:solidFill>
              </a:defRPr>
            </a:lvl5pPr>
            <a:lvl6pPr lvl="5" rtl="0">
              <a:spcBef>
                <a:spcPts val="0"/>
              </a:spcBef>
              <a:buClr>
                <a:srgbClr val="F67031"/>
              </a:buClr>
              <a:defRPr>
                <a:solidFill>
                  <a:srgbClr val="F67031"/>
                </a:solidFill>
              </a:defRPr>
            </a:lvl6pPr>
            <a:lvl7pPr lvl="6" rtl="0">
              <a:spcBef>
                <a:spcPts val="0"/>
              </a:spcBef>
              <a:buClr>
                <a:srgbClr val="F67031"/>
              </a:buClr>
              <a:defRPr>
                <a:solidFill>
                  <a:srgbClr val="F67031"/>
                </a:solidFill>
              </a:defRPr>
            </a:lvl7pPr>
            <a:lvl8pPr lvl="7" rtl="0">
              <a:spcBef>
                <a:spcPts val="0"/>
              </a:spcBef>
              <a:buClr>
                <a:srgbClr val="F67031"/>
              </a:buClr>
              <a:defRPr>
                <a:solidFill>
                  <a:srgbClr val="F67031"/>
                </a:solidFill>
              </a:defRPr>
            </a:lvl8pPr>
            <a:lvl9pPr lvl="8" rtl="0">
              <a:spcBef>
                <a:spcPts val="0"/>
              </a:spcBef>
              <a:buClr>
                <a:srgbClr val="F67031"/>
              </a:buClr>
              <a:defRPr>
                <a:solidFill>
                  <a:srgbClr val="F67031"/>
                </a:solidFill>
              </a:defRPr>
            </a:lvl9pPr>
          </a:lstStyle>
          <a:p>
            <a:endParaRPr/>
          </a:p>
        </p:txBody>
      </p:sp>
      <p:sp>
        <p:nvSpPr>
          <p:cNvPr id="63" name="Shape 63"/>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rgbClr val="FFFFFF"/>
                </a:solidFill>
              </a:rPr>
              <a:t>‹Nº›</a:t>
            </a:fld>
            <a:endParaRPr lang="en">
              <a:solidFill>
                <a:srgbClr val="FFFFFF"/>
              </a:solidFill>
            </a:endParaRPr>
          </a:p>
        </p:txBody>
      </p:sp>
      <p:sp>
        <p:nvSpPr>
          <p:cNvPr id="64" name="Shape 64"/>
          <p:cNvSpPr txBox="1">
            <a:spLocks noGrp="1"/>
          </p:cNvSpPr>
          <p:nvPr>
            <p:ph type="body" idx="1"/>
          </p:nvPr>
        </p:nvSpPr>
        <p:spPr>
          <a:xfrm>
            <a:off x="511425" y="1598600"/>
            <a:ext cx="3517200" cy="2957700"/>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72"/>
        <p:cNvGrpSpPr/>
        <p:nvPr/>
      </p:nvGrpSpPr>
      <p:grpSpPr>
        <a:xfrm>
          <a:off x="0" y="0"/>
          <a:ext cx="0" cy="0"/>
          <a:chOff x="0" y="0"/>
          <a:chExt cx="0" cy="0"/>
        </a:xfrm>
      </p:grpSpPr>
      <p:sp>
        <p:nvSpPr>
          <p:cNvPr id="73" name="Shape 73"/>
          <p:cNvSpPr/>
          <p:nvPr/>
        </p:nvSpPr>
        <p:spPr>
          <a:xfrm flipH="1">
            <a:off x="2472375" y="0"/>
            <a:ext cx="113100" cy="5143500"/>
          </a:xfrm>
          <a:prstGeom prst="rect">
            <a:avLst/>
          </a:prstGeom>
          <a:gradFill>
            <a:gsLst>
              <a:gs pos="0">
                <a:srgbClr val="000014">
                  <a:alpha val="20000"/>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74" name="Shape 74"/>
          <p:cNvSpPr/>
          <p:nvPr/>
        </p:nvSpPr>
        <p:spPr>
          <a:xfrm>
            <a:off x="2585475" y="0"/>
            <a:ext cx="6558600" cy="5143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75" name="Shape 75"/>
          <p:cNvSpPr txBox="1">
            <a:spLocks noGrp="1"/>
          </p:cNvSpPr>
          <p:nvPr>
            <p:ph type="title"/>
          </p:nvPr>
        </p:nvSpPr>
        <p:spPr>
          <a:xfrm>
            <a:off x="234450" y="575500"/>
            <a:ext cx="2046300" cy="39810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6" name="Shape 76"/>
          <p:cNvSpPr txBox="1">
            <a:spLocks noGrp="1"/>
          </p:cNvSpPr>
          <p:nvPr>
            <p:ph type="body" idx="1"/>
          </p:nvPr>
        </p:nvSpPr>
        <p:spPr>
          <a:xfrm>
            <a:off x="3069324" y="575500"/>
            <a:ext cx="1789799" cy="3981000"/>
          </a:xfrm>
          <a:prstGeom prst="rect">
            <a:avLst/>
          </a:prstGeom>
        </p:spPr>
        <p:txBody>
          <a:bodyPr lIns="91425" tIns="91425" rIns="91425" bIns="91425" anchor="t" anchorCtr="0"/>
          <a:lstStyle>
            <a:lvl1pPr lvl="0" rtl="0">
              <a:spcBef>
                <a:spcPts val="0"/>
              </a:spcBef>
              <a:buSzPct val="100000"/>
              <a:defRPr sz="900"/>
            </a:lvl1pPr>
            <a:lvl2pPr lvl="1" rtl="0">
              <a:spcBef>
                <a:spcPts val="0"/>
              </a:spcBef>
              <a:buSzPct val="100000"/>
              <a:defRPr sz="900"/>
            </a:lvl2pPr>
            <a:lvl3pPr lvl="2" rtl="0">
              <a:spcBef>
                <a:spcPts val="0"/>
              </a:spcBef>
              <a:buSzPct val="100000"/>
              <a:defRPr sz="900"/>
            </a:lvl3pPr>
            <a:lvl4pPr lvl="3" rtl="0">
              <a:spcBef>
                <a:spcPts val="0"/>
              </a:spcBef>
              <a:buSzPct val="100000"/>
              <a:defRPr sz="900"/>
            </a:lvl4pPr>
            <a:lvl5pPr lvl="4" rtl="0">
              <a:spcBef>
                <a:spcPts val="0"/>
              </a:spcBef>
              <a:buSzPct val="100000"/>
              <a:defRPr sz="900"/>
            </a:lvl5pPr>
            <a:lvl6pPr lvl="5" rtl="0">
              <a:spcBef>
                <a:spcPts val="0"/>
              </a:spcBef>
              <a:buSzPct val="100000"/>
              <a:defRPr sz="900"/>
            </a:lvl6pPr>
            <a:lvl7pPr lvl="6" rtl="0">
              <a:spcBef>
                <a:spcPts val="0"/>
              </a:spcBef>
              <a:buSzPct val="100000"/>
              <a:defRPr sz="900"/>
            </a:lvl7pPr>
            <a:lvl8pPr lvl="7" rtl="0">
              <a:spcBef>
                <a:spcPts val="0"/>
              </a:spcBef>
              <a:buSzPct val="100000"/>
              <a:defRPr sz="900"/>
            </a:lvl8pPr>
            <a:lvl9pPr lvl="8" rtl="0">
              <a:spcBef>
                <a:spcPts val="0"/>
              </a:spcBef>
              <a:buSzPct val="100000"/>
              <a:defRPr sz="900"/>
            </a:lvl9pPr>
          </a:lstStyle>
          <a:p>
            <a:endParaRPr/>
          </a:p>
        </p:txBody>
      </p:sp>
      <p:sp>
        <p:nvSpPr>
          <p:cNvPr id="77" name="Shape 77"/>
          <p:cNvSpPr txBox="1">
            <a:spLocks noGrp="1"/>
          </p:cNvSpPr>
          <p:nvPr>
            <p:ph type="body" idx="2"/>
          </p:nvPr>
        </p:nvSpPr>
        <p:spPr>
          <a:xfrm>
            <a:off x="4951005" y="575500"/>
            <a:ext cx="1789800" cy="3981000"/>
          </a:xfrm>
          <a:prstGeom prst="rect">
            <a:avLst/>
          </a:prstGeom>
        </p:spPr>
        <p:txBody>
          <a:bodyPr lIns="91425" tIns="91425" rIns="91425" bIns="91425" anchor="t" anchorCtr="0"/>
          <a:lstStyle>
            <a:lvl1pPr lvl="0" rtl="0">
              <a:spcBef>
                <a:spcPts val="0"/>
              </a:spcBef>
              <a:buSzPct val="100000"/>
              <a:defRPr sz="900"/>
            </a:lvl1pPr>
            <a:lvl2pPr lvl="1" rtl="0">
              <a:spcBef>
                <a:spcPts val="0"/>
              </a:spcBef>
              <a:buSzPct val="100000"/>
              <a:defRPr sz="900"/>
            </a:lvl2pPr>
            <a:lvl3pPr lvl="2" rtl="0">
              <a:spcBef>
                <a:spcPts val="0"/>
              </a:spcBef>
              <a:buSzPct val="100000"/>
              <a:defRPr sz="900"/>
            </a:lvl3pPr>
            <a:lvl4pPr lvl="3" rtl="0">
              <a:spcBef>
                <a:spcPts val="0"/>
              </a:spcBef>
              <a:buSzPct val="100000"/>
              <a:defRPr sz="900"/>
            </a:lvl4pPr>
            <a:lvl5pPr lvl="4" rtl="0">
              <a:spcBef>
                <a:spcPts val="0"/>
              </a:spcBef>
              <a:buSzPct val="100000"/>
              <a:defRPr sz="900"/>
            </a:lvl5pPr>
            <a:lvl6pPr lvl="5" rtl="0">
              <a:spcBef>
                <a:spcPts val="0"/>
              </a:spcBef>
              <a:buSzPct val="100000"/>
              <a:defRPr sz="900"/>
            </a:lvl6pPr>
            <a:lvl7pPr lvl="6" rtl="0">
              <a:spcBef>
                <a:spcPts val="0"/>
              </a:spcBef>
              <a:buSzPct val="100000"/>
              <a:defRPr sz="900"/>
            </a:lvl7pPr>
            <a:lvl8pPr lvl="7" rtl="0">
              <a:spcBef>
                <a:spcPts val="0"/>
              </a:spcBef>
              <a:buSzPct val="100000"/>
              <a:defRPr sz="900"/>
            </a:lvl8pPr>
            <a:lvl9pPr lvl="8" rtl="0">
              <a:spcBef>
                <a:spcPts val="0"/>
              </a:spcBef>
              <a:buSzPct val="100000"/>
              <a:defRPr sz="900"/>
            </a:lvl9pPr>
          </a:lstStyle>
          <a:p>
            <a:endParaRPr/>
          </a:p>
        </p:txBody>
      </p:sp>
      <p:sp>
        <p:nvSpPr>
          <p:cNvPr id="78" name="Shape 78"/>
          <p:cNvSpPr txBox="1">
            <a:spLocks noGrp="1"/>
          </p:cNvSpPr>
          <p:nvPr>
            <p:ph type="body" idx="3"/>
          </p:nvPr>
        </p:nvSpPr>
        <p:spPr>
          <a:xfrm>
            <a:off x="6832686" y="575500"/>
            <a:ext cx="1789800" cy="3981000"/>
          </a:xfrm>
          <a:prstGeom prst="rect">
            <a:avLst/>
          </a:prstGeom>
        </p:spPr>
        <p:txBody>
          <a:bodyPr lIns="91425" tIns="91425" rIns="91425" bIns="91425" anchor="t" anchorCtr="0"/>
          <a:lstStyle>
            <a:lvl1pPr lvl="0" rtl="0">
              <a:spcBef>
                <a:spcPts val="0"/>
              </a:spcBef>
              <a:buSzPct val="100000"/>
              <a:defRPr sz="900"/>
            </a:lvl1pPr>
            <a:lvl2pPr lvl="1" rtl="0">
              <a:spcBef>
                <a:spcPts val="0"/>
              </a:spcBef>
              <a:buSzPct val="100000"/>
              <a:defRPr sz="900"/>
            </a:lvl2pPr>
            <a:lvl3pPr lvl="2" rtl="0">
              <a:spcBef>
                <a:spcPts val="0"/>
              </a:spcBef>
              <a:buSzPct val="100000"/>
              <a:defRPr sz="900"/>
            </a:lvl3pPr>
            <a:lvl4pPr lvl="3" rtl="0">
              <a:spcBef>
                <a:spcPts val="0"/>
              </a:spcBef>
              <a:buSzPct val="100000"/>
              <a:defRPr sz="900"/>
            </a:lvl4pPr>
            <a:lvl5pPr lvl="4" rtl="0">
              <a:spcBef>
                <a:spcPts val="0"/>
              </a:spcBef>
              <a:buSzPct val="100000"/>
              <a:defRPr sz="900"/>
            </a:lvl5pPr>
            <a:lvl6pPr lvl="5" rtl="0">
              <a:spcBef>
                <a:spcPts val="0"/>
              </a:spcBef>
              <a:buSzPct val="100000"/>
              <a:defRPr sz="900"/>
            </a:lvl6pPr>
            <a:lvl7pPr lvl="6" rtl="0">
              <a:spcBef>
                <a:spcPts val="0"/>
              </a:spcBef>
              <a:buSzPct val="100000"/>
              <a:defRPr sz="900"/>
            </a:lvl7pPr>
            <a:lvl8pPr lvl="7" rtl="0">
              <a:spcBef>
                <a:spcPts val="0"/>
              </a:spcBef>
              <a:buSzPct val="100000"/>
              <a:defRPr sz="900"/>
            </a:lvl8pPr>
            <a:lvl9pPr lvl="8" rtl="0">
              <a:spcBef>
                <a:spcPts val="0"/>
              </a:spcBef>
              <a:buSzPct val="100000"/>
              <a:defRPr sz="900"/>
            </a:lvl9pPr>
          </a:lstStyle>
          <a:p>
            <a:endParaRPr/>
          </a:p>
        </p:txBody>
      </p:sp>
      <p:sp>
        <p:nvSpPr>
          <p:cNvPr id="79" name="Shape 79"/>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‹Nº›</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5"/>
        <p:cNvGrpSpPr/>
        <p:nvPr/>
      </p:nvGrpSpPr>
      <p:grpSpPr>
        <a:xfrm>
          <a:off x="0" y="0"/>
          <a:ext cx="0" cy="0"/>
          <a:chOff x="0" y="0"/>
          <a:chExt cx="0" cy="0"/>
        </a:xfrm>
      </p:grpSpPr>
      <p:sp>
        <p:nvSpPr>
          <p:cNvPr id="86" name="Shape 86"/>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rgbClr val="FFFFFF"/>
                </a:solidFill>
              </a:rPr>
              <a:t>‹Nº›</a:t>
            </a:fld>
            <a:endParaRPr lang="en">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 1 column left">
    <p:spTree>
      <p:nvGrpSpPr>
        <p:cNvPr id="1" name="Shape 53"/>
        <p:cNvGrpSpPr/>
        <p:nvPr/>
      </p:nvGrpSpPr>
      <p:grpSpPr>
        <a:xfrm>
          <a:off x="0" y="0"/>
          <a:ext cx="0" cy="0"/>
          <a:chOff x="0" y="0"/>
          <a:chExt cx="0" cy="0"/>
        </a:xfrm>
      </p:grpSpPr>
      <p:sp>
        <p:nvSpPr>
          <p:cNvPr id="54" name="Shape 54"/>
          <p:cNvSpPr/>
          <p:nvPr/>
        </p:nvSpPr>
        <p:spPr>
          <a:xfrm flipH="1">
            <a:off x="-7125" y="0"/>
            <a:ext cx="2592600" cy="5143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55" name="Shape 55"/>
          <p:cNvSpPr/>
          <p:nvPr/>
        </p:nvSpPr>
        <p:spPr>
          <a:xfrm>
            <a:off x="2585477" y="0"/>
            <a:ext cx="113100" cy="5143500"/>
          </a:xfrm>
          <a:prstGeom prst="rect">
            <a:avLst/>
          </a:prstGeom>
          <a:gradFill>
            <a:gsLst>
              <a:gs pos="0">
                <a:srgbClr val="000014">
                  <a:alpha val="20000"/>
                </a:srgbClr>
              </a:gs>
              <a:gs pos="100000">
                <a:srgbClr val="000014">
                  <a:alpha val="0"/>
                </a:srgbClr>
              </a:gs>
            </a:gsLst>
            <a:lin ang="0" scaled="0"/>
          </a:gradFill>
          <a:ln>
            <a:noFill/>
          </a:ln>
        </p:spPr>
        <p:txBody>
          <a:bodyPr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56" name="Shape 56"/>
          <p:cNvSpPr txBox="1">
            <a:spLocks noGrp="1"/>
          </p:cNvSpPr>
          <p:nvPr>
            <p:ph type="title"/>
          </p:nvPr>
        </p:nvSpPr>
        <p:spPr>
          <a:xfrm>
            <a:off x="234450" y="575500"/>
            <a:ext cx="2046300" cy="1364100"/>
          </a:xfrm>
          <a:prstGeom prst="rect">
            <a:avLst/>
          </a:prstGeom>
        </p:spPr>
        <p:txBody>
          <a:bodyPr lIns="91425" tIns="91425" rIns="91425" bIns="91425" anchor="b" anchorCtr="0"/>
          <a:lstStyle>
            <a:lvl1pPr lvl="0" rtl="0">
              <a:spcBef>
                <a:spcPts val="0"/>
              </a:spcBef>
              <a:buClr>
                <a:srgbClr val="F67031"/>
              </a:buClr>
              <a:defRPr>
                <a:solidFill>
                  <a:srgbClr val="F67031"/>
                </a:solidFill>
              </a:defRPr>
            </a:lvl1pPr>
            <a:lvl2pPr lvl="1" rtl="0">
              <a:spcBef>
                <a:spcPts val="0"/>
              </a:spcBef>
              <a:buClr>
                <a:srgbClr val="F67031"/>
              </a:buClr>
              <a:defRPr>
                <a:solidFill>
                  <a:srgbClr val="F67031"/>
                </a:solidFill>
              </a:defRPr>
            </a:lvl2pPr>
            <a:lvl3pPr lvl="2" rtl="0">
              <a:spcBef>
                <a:spcPts val="0"/>
              </a:spcBef>
              <a:buClr>
                <a:srgbClr val="F67031"/>
              </a:buClr>
              <a:defRPr>
                <a:solidFill>
                  <a:srgbClr val="F67031"/>
                </a:solidFill>
              </a:defRPr>
            </a:lvl3pPr>
            <a:lvl4pPr lvl="3" rtl="0">
              <a:spcBef>
                <a:spcPts val="0"/>
              </a:spcBef>
              <a:buClr>
                <a:srgbClr val="F67031"/>
              </a:buClr>
              <a:defRPr>
                <a:solidFill>
                  <a:srgbClr val="F67031"/>
                </a:solidFill>
              </a:defRPr>
            </a:lvl4pPr>
            <a:lvl5pPr lvl="4" rtl="0">
              <a:spcBef>
                <a:spcPts val="0"/>
              </a:spcBef>
              <a:buClr>
                <a:srgbClr val="F67031"/>
              </a:buClr>
              <a:defRPr>
                <a:solidFill>
                  <a:srgbClr val="F67031"/>
                </a:solidFill>
              </a:defRPr>
            </a:lvl5pPr>
            <a:lvl6pPr lvl="5" rtl="0">
              <a:spcBef>
                <a:spcPts val="0"/>
              </a:spcBef>
              <a:buClr>
                <a:srgbClr val="F67031"/>
              </a:buClr>
              <a:defRPr>
                <a:solidFill>
                  <a:srgbClr val="F67031"/>
                </a:solidFill>
              </a:defRPr>
            </a:lvl6pPr>
            <a:lvl7pPr lvl="6" rtl="0">
              <a:spcBef>
                <a:spcPts val="0"/>
              </a:spcBef>
              <a:buClr>
                <a:srgbClr val="F67031"/>
              </a:buClr>
              <a:defRPr>
                <a:solidFill>
                  <a:srgbClr val="F67031"/>
                </a:solidFill>
              </a:defRPr>
            </a:lvl7pPr>
            <a:lvl8pPr lvl="7" rtl="0">
              <a:spcBef>
                <a:spcPts val="0"/>
              </a:spcBef>
              <a:buClr>
                <a:srgbClr val="F67031"/>
              </a:buClr>
              <a:defRPr>
                <a:solidFill>
                  <a:srgbClr val="F67031"/>
                </a:solidFill>
              </a:defRPr>
            </a:lvl8pPr>
            <a:lvl9pPr lvl="8" rtl="0">
              <a:spcBef>
                <a:spcPts val="0"/>
              </a:spcBef>
              <a:buClr>
                <a:srgbClr val="F67031"/>
              </a:buClr>
              <a:defRPr>
                <a:solidFill>
                  <a:srgbClr val="F67031"/>
                </a:solidFill>
              </a:defRPr>
            </a:lvl9pPr>
          </a:lstStyle>
          <a:p>
            <a:endParaRPr/>
          </a:p>
        </p:txBody>
      </p:sp>
      <p:sp>
        <p:nvSpPr>
          <p:cNvPr id="57" name="Shape 57"/>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rgbClr val="FFFFFF"/>
                </a:solidFill>
              </a:rPr>
              <a:t>‹Nº›</a:t>
            </a:fld>
            <a:endParaRPr lang="en">
              <a:solidFill>
                <a:srgbClr val="FFFFFF"/>
              </a:solidFill>
            </a:endParaRPr>
          </a:p>
        </p:txBody>
      </p:sp>
      <p:sp>
        <p:nvSpPr>
          <p:cNvPr id="58" name="Shape 58"/>
          <p:cNvSpPr txBox="1">
            <a:spLocks noGrp="1"/>
          </p:cNvSpPr>
          <p:nvPr>
            <p:ph type="body" idx="1"/>
          </p:nvPr>
        </p:nvSpPr>
        <p:spPr>
          <a:xfrm>
            <a:off x="234450" y="2004325"/>
            <a:ext cx="2046300" cy="2552100"/>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Tree>
    <p:extLst>
      <p:ext uri="{BB962C8B-B14F-4D97-AF65-F5344CB8AC3E}">
        <p14:creationId xmlns:p14="http://schemas.microsoft.com/office/powerpoint/2010/main" val="3358366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703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34450" y="575500"/>
            <a:ext cx="2046300" cy="3981000"/>
          </a:xfrm>
          <a:prstGeom prst="rect">
            <a:avLst/>
          </a:prstGeom>
          <a:noFill/>
          <a:ln>
            <a:noFill/>
          </a:ln>
        </p:spPr>
        <p:txBody>
          <a:bodyPr lIns="91425" tIns="91425" rIns="91425" bIns="91425" anchor="t" anchorCtr="0"/>
          <a:lstStyle>
            <a:lvl1pPr lv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1pPr>
            <a:lvl2pPr lvl="1">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2pPr>
            <a:lvl3pPr lvl="2">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3pPr>
            <a:lvl4pPr lvl="3">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4pPr>
            <a:lvl5pPr lvl="4">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5pPr>
            <a:lvl6pPr lvl="5">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6pPr>
            <a:lvl7pPr lvl="6">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7pPr>
            <a:lvl8pPr lvl="7">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8pPr>
            <a:lvl9pPr lvl="8">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9pPr>
          </a:lstStyle>
          <a:p>
            <a:endParaRPr/>
          </a:p>
        </p:txBody>
      </p:sp>
      <p:sp>
        <p:nvSpPr>
          <p:cNvPr id="7" name="Shape 7"/>
          <p:cNvSpPr txBox="1">
            <a:spLocks noGrp="1"/>
          </p:cNvSpPr>
          <p:nvPr>
            <p:ph type="body" idx="1"/>
          </p:nvPr>
        </p:nvSpPr>
        <p:spPr>
          <a:xfrm>
            <a:off x="3090625" y="575500"/>
            <a:ext cx="5596200" cy="3981000"/>
          </a:xfrm>
          <a:prstGeom prst="rect">
            <a:avLst/>
          </a:prstGeom>
          <a:noFill/>
          <a:ln>
            <a:noFill/>
          </a:ln>
        </p:spPr>
        <p:txBody>
          <a:bodyPr lIns="91425" tIns="91425" rIns="91425" bIns="91425" anchor="t" anchorCtr="0"/>
          <a:lstStyle>
            <a:lvl1pPr lvl="0">
              <a:lnSpc>
                <a:spcPct val="115000"/>
              </a:lnSpc>
              <a:spcBef>
                <a:spcPts val="600"/>
              </a:spcBef>
              <a:buClr>
                <a:srgbClr val="CCCCCC"/>
              </a:buClr>
              <a:buFont typeface="Nunito Sans"/>
              <a:buChar char="▪"/>
              <a:defRPr>
                <a:solidFill>
                  <a:srgbClr val="666666"/>
                </a:solidFill>
                <a:latin typeface="Nunito Sans"/>
                <a:ea typeface="Nunito Sans"/>
                <a:cs typeface="Nunito Sans"/>
                <a:sym typeface="Nunito Sans"/>
              </a:defRPr>
            </a:lvl1pPr>
            <a:lvl2pPr lvl="1">
              <a:lnSpc>
                <a:spcPct val="115000"/>
              </a:lnSpc>
              <a:spcBef>
                <a:spcPts val="480"/>
              </a:spcBef>
              <a:buClr>
                <a:srgbClr val="CCCCCC"/>
              </a:buClr>
              <a:buFont typeface="Nunito Sans"/>
              <a:buChar char="-"/>
              <a:defRPr>
                <a:solidFill>
                  <a:srgbClr val="666666"/>
                </a:solidFill>
                <a:latin typeface="Nunito Sans"/>
                <a:ea typeface="Nunito Sans"/>
                <a:cs typeface="Nunito Sans"/>
                <a:sym typeface="Nunito Sans"/>
              </a:defRPr>
            </a:lvl2pPr>
            <a:lvl3pPr lvl="2">
              <a:lnSpc>
                <a:spcPct val="115000"/>
              </a:lnSpc>
              <a:spcBef>
                <a:spcPts val="480"/>
              </a:spcBef>
              <a:buClr>
                <a:srgbClr val="CCCCCC"/>
              </a:buClr>
              <a:buFont typeface="Nunito Sans"/>
              <a:buChar char="-"/>
              <a:defRPr>
                <a:solidFill>
                  <a:srgbClr val="666666"/>
                </a:solidFill>
                <a:latin typeface="Nunito Sans"/>
                <a:ea typeface="Nunito Sans"/>
                <a:cs typeface="Nunito Sans"/>
                <a:sym typeface="Nunito Sans"/>
              </a:defRPr>
            </a:lvl3pPr>
            <a:lvl4pPr lvl="3">
              <a:lnSpc>
                <a:spcPct val="115000"/>
              </a:lnSpc>
              <a:spcBef>
                <a:spcPts val="360"/>
              </a:spcBef>
              <a:buClr>
                <a:srgbClr val="CCCCCC"/>
              </a:buClr>
              <a:buFont typeface="Nunito Sans"/>
              <a:buChar char="-"/>
              <a:defRPr>
                <a:solidFill>
                  <a:srgbClr val="666666"/>
                </a:solidFill>
                <a:latin typeface="Nunito Sans"/>
                <a:ea typeface="Nunito Sans"/>
                <a:cs typeface="Nunito Sans"/>
                <a:sym typeface="Nunito Sans"/>
              </a:defRPr>
            </a:lvl4pPr>
            <a:lvl5pPr lvl="4">
              <a:lnSpc>
                <a:spcPct val="115000"/>
              </a:lnSpc>
              <a:spcBef>
                <a:spcPts val="360"/>
              </a:spcBef>
              <a:buClr>
                <a:srgbClr val="CCCCCC"/>
              </a:buClr>
              <a:buFont typeface="Nunito Sans"/>
              <a:buChar char="-"/>
              <a:defRPr>
                <a:solidFill>
                  <a:srgbClr val="666666"/>
                </a:solidFill>
                <a:latin typeface="Nunito Sans"/>
                <a:ea typeface="Nunito Sans"/>
                <a:cs typeface="Nunito Sans"/>
                <a:sym typeface="Nunito Sans"/>
              </a:defRPr>
            </a:lvl5pPr>
            <a:lvl6pPr lvl="5">
              <a:lnSpc>
                <a:spcPct val="115000"/>
              </a:lnSpc>
              <a:spcBef>
                <a:spcPts val="360"/>
              </a:spcBef>
              <a:buClr>
                <a:srgbClr val="CCCCCC"/>
              </a:buClr>
              <a:buFont typeface="Nunito Sans"/>
              <a:buChar char="-"/>
              <a:defRPr>
                <a:solidFill>
                  <a:srgbClr val="666666"/>
                </a:solidFill>
                <a:latin typeface="Nunito Sans"/>
                <a:ea typeface="Nunito Sans"/>
                <a:cs typeface="Nunito Sans"/>
                <a:sym typeface="Nunito Sans"/>
              </a:defRPr>
            </a:lvl6pPr>
            <a:lvl7pPr lvl="6">
              <a:lnSpc>
                <a:spcPct val="115000"/>
              </a:lnSpc>
              <a:spcBef>
                <a:spcPts val="360"/>
              </a:spcBef>
              <a:buClr>
                <a:srgbClr val="CCCCCC"/>
              </a:buClr>
              <a:buFont typeface="Nunito Sans"/>
              <a:buChar char="-"/>
              <a:defRPr>
                <a:solidFill>
                  <a:srgbClr val="666666"/>
                </a:solidFill>
                <a:latin typeface="Nunito Sans"/>
                <a:ea typeface="Nunito Sans"/>
                <a:cs typeface="Nunito Sans"/>
                <a:sym typeface="Nunito Sans"/>
              </a:defRPr>
            </a:lvl7pPr>
            <a:lvl8pPr lvl="7">
              <a:lnSpc>
                <a:spcPct val="115000"/>
              </a:lnSpc>
              <a:spcBef>
                <a:spcPts val="360"/>
              </a:spcBef>
              <a:buClr>
                <a:srgbClr val="CCCCCC"/>
              </a:buClr>
              <a:buFont typeface="Nunito Sans"/>
              <a:buChar char="-"/>
              <a:defRPr>
                <a:solidFill>
                  <a:srgbClr val="666666"/>
                </a:solidFill>
                <a:latin typeface="Nunito Sans"/>
                <a:ea typeface="Nunito Sans"/>
                <a:cs typeface="Nunito Sans"/>
                <a:sym typeface="Nunito Sans"/>
              </a:defRPr>
            </a:lvl8pPr>
            <a:lvl9pPr lvl="8">
              <a:lnSpc>
                <a:spcPct val="115000"/>
              </a:lnSpc>
              <a:spcBef>
                <a:spcPts val="360"/>
              </a:spcBef>
              <a:buClr>
                <a:srgbClr val="CCCCCC"/>
              </a:buClr>
              <a:buFont typeface="Nunito Sans"/>
              <a:buChar char="-"/>
              <a:defRPr>
                <a:solidFill>
                  <a:srgbClr val="666666"/>
                </a:solidFill>
                <a:latin typeface="Nunito Sans"/>
                <a:ea typeface="Nunito Sans"/>
                <a:cs typeface="Nunito Sans"/>
                <a:sym typeface="Nunito Sans"/>
              </a:defRPr>
            </a:lvl9pPr>
          </a:lstStyle>
          <a:p>
            <a:endParaRPr/>
          </a:p>
        </p:txBody>
      </p:sp>
      <p:sp>
        <p:nvSpPr>
          <p:cNvPr id="8" name="Shape 8"/>
          <p:cNvSpPr txBox="1">
            <a:spLocks noGrp="1"/>
          </p:cNvSpPr>
          <p:nvPr>
            <p:ph type="sldNum" idx="12"/>
          </p:nvPr>
        </p:nvSpPr>
        <p:spPr>
          <a:xfrm>
            <a:off x="8556783" y="4749850"/>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rgbClr val="CCCCCC"/>
                </a:solidFill>
                <a:latin typeface="Nunito Sans"/>
                <a:ea typeface="Nunito Sans"/>
                <a:cs typeface="Nunito Sans"/>
                <a:sym typeface="Nunito Sans"/>
              </a:rPr>
              <a:t>‹Nº›</a:t>
            </a:fld>
            <a:endParaRPr lang="en" sz="1000">
              <a:solidFill>
                <a:srgbClr val="CCCCCC"/>
              </a:solidFill>
              <a:latin typeface="Nunito Sans"/>
              <a:ea typeface="Nunito Sans"/>
              <a:cs typeface="Nunito Sans"/>
              <a:sym typeface="Nunito Sans"/>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3" r:id="rId4"/>
    <p:sldLayoutId id="2147483654" r:id="rId5"/>
    <p:sldLayoutId id="2147483656" r:id="rId6"/>
    <p:sldLayoutId id="2147483658" r:id="rId7"/>
    <p:sldLayoutId id="2147483660" r:id="rId8"/>
    <p:sldLayoutId id="2147483662"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jp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9.xml"/><Relationship Id="rId7" Type="http://schemas.openxmlformats.org/officeDocument/2006/relationships/image" Target="../media/image3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3.png"/><Relationship Id="rId5" Type="http://schemas.openxmlformats.org/officeDocument/2006/relationships/image" Target="../media/image42.jpg"/><Relationship Id="rId10" Type="http://schemas.openxmlformats.org/officeDocument/2006/relationships/hyperlink" Target="https://www.microsoft.com/es-mx/windows/windows-10-apps" TargetMode="External"/><Relationship Id="rId4" Type="http://schemas.openxmlformats.org/officeDocument/2006/relationships/notesSlide" Target="../notesSlides/notesSlide12.xml"/><Relationship Id="rId9" Type="http://schemas.openxmlformats.org/officeDocument/2006/relationships/hyperlink" Target="https://play.google.com/store?hl=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g"/><Relationship Id="rId7"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jp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
        <p:nvSpPr>
          <p:cNvPr id="91" name="Shape 91"/>
          <p:cNvSpPr txBox="1">
            <a:spLocks noGrp="1"/>
          </p:cNvSpPr>
          <p:nvPr>
            <p:ph type="ctrTitle"/>
          </p:nvPr>
        </p:nvSpPr>
        <p:spPr>
          <a:xfrm>
            <a:off x="274372" y="1531216"/>
            <a:ext cx="3636600" cy="2259000"/>
          </a:xfrm>
          <a:prstGeom prst="rect">
            <a:avLst/>
          </a:prstGeom>
        </p:spPr>
        <p:txBody>
          <a:bodyPr lIns="91425" tIns="91425" rIns="91425" bIns="91425" anchor="t" anchorCtr="0">
            <a:noAutofit/>
          </a:bodyPr>
          <a:lstStyle/>
          <a:p>
            <a:pPr lvl="0">
              <a:spcBef>
                <a:spcPts val="0"/>
              </a:spcBef>
              <a:buNone/>
            </a:pPr>
            <a:r>
              <a:rPr lang="en" dirty="0" smtClean="0">
                <a:solidFill>
                  <a:srgbClr val="0070C0"/>
                </a:solidFill>
                <a:latin typeface="Neo Sans Pro" panose="020B0504030504040204" pitchFamily="34" charset="0"/>
              </a:rPr>
              <a:t>Certificación Electrónica de Estudios</a:t>
            </a:r>
            <a:endParaRPr lang="en" dirty="0">
              <a:solidFill>
                <a:srgbClr val="0070C0"/>
              </a:solidFill>
              <a:latin typeface="Neo Sans Pro" panose="020B0504030504040204" pitchFamily="34" charset="0"/>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72" y="979250"/>
            <a:ext cx="610333" cy="610333"/>
          </a:xfrm>
          <a:prstGeom prst="rect">
            <a:avLst/>
          </a:prstGeom>
        </p:spPr>
      </p:pic>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61" y="4239005"/>
            <a:ext cx="4051510" cy="7362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2892100" y="191745"/>
            <a:ext cx="3656321" cy="556024"/>
          </a:xfrm>
          <a:prstGeom prst="rect">
            <a:avLst/>
          </a:prstGeom>
          <a:effectLst/>
        </p:spPr>
        <p:txBody>
          <a:bodyPr lIns="91425" tIns="91425" rIns="91425" bIns="91425" anchor="t" anchorCtr="0">
            <a:noAutofit/>
          </a:bodyPr>
          <a:lstStyle/>
          <a:p>
            <a:pPr lvl="0">
              <a:spcBef>
                <a:spcPts val="0"/>
              </a:spcBef>
              <a:buNone/>
            </a:pPr>
            <a:r>
              <a:rPr lang="en" sz="3200" b="1" dirty="0" smtClean="0">
                <a:solidFill>
                  <a:srgbClr val="0070C0"/>
                </a:solidFill>
                <a:latin typeface="Neo Sans Pro" panose="020B0504030504040204" pitchFamily="34" charset="0"/>
              </a:rPr>
              <a:t>Antecedentes</a:t>
            </a:r>
            <a:endParaRPr lang="en" sz="3200" b="1" dirty="0">
              <a:solidFill>
                <a:srgbClr val="0070C0"/>
              </a:solidFill>
              <a:latin typeface="Neo Sans Pro" panose="020B0504030504040204" pitchFamily="34" charset="0"/>
            </a:endParaRPr>
          </a:p>
        </p:txBody>
      </p:sp>
      <p:sp>
        <p:nvSpPr>
          <p:cNvPr id="2" name="CuadroTexto 1"/>
          <p:cNvSpPr txBox="1"/>
          <p:nvPr/>
        </p:nvSpPr>
        <p:spPr>
          <a:xfrm>
            <a:off x="2892100" y="1181180"/>
            <a:ext cx="5830110" cy="3539430"/>
          </a:xfrm>
          <a:prstGeom prst="rect">
            <a:avLst/>
          </a:prstGeom>
          <a:noFill/>
        </p:spPr>
        <p:txBody>
          <a:bodyPr wrap="square" rtlCol="0">
            <a:spAutoFit/>
          </a:bodyPr>
          <a:lstStyle/>
          <a:p>
            <a:r>
              <a:rPr lang="es-ES_tradnl" b="1" dirty="0" smtClean="0">
                <a:solidFill>
                  <a:schemeClr val="tx1">
                    <a:lumMod val="65000"/>
                    <a:lumOff val="35000"/>
                  </a:schemeClr>
                </a:solidFill>
                <a:latin typeface="Neo Sans Pro" panose="020B0504030504040204" pitchFamily="34" charset="0"/>
              </a:rPr>
              <a:t>Plan </a:t>
            </a:r>
            <a:r>
              <a:rPr lang="es-ES_tradnl" b="1" dirty="0">
                <a:solidFill>
                  <a:schemeClr val="tx1">
                    <a:lumMod val="65000"/>
                    <a:lumOff val="35000"/>
                  </a:schemeClr>
                </a:solidFill>
                <a:latin typeface="Neo Sans Pro" panose="020B0504030504040204" pitchFamily="34" charset="0"/>
              </a:rPr>
              <a:t>Nacional de Desarrollo</a:t>
            </a:r>
            <a:r>
              <a:rPr lang="es-ES_tradnl" dirty="0">
                <a:solidFill>
                  <a:schemeClr val="tx1">
                    <a:lumMod val="65000"/>
                    <a:lumOff val="35000"/>
                  </a:schemeClr>
                </a:solidFill>
                <a:latin typeface="Neo Sans Pro" panose="020B0504030504040204" pitchFamily="34" charset="0"/>
              </a:rPr>
              <a:t> </a:t>
            </a:r>
            <a:r>
              <a:rPr lang="es-ES_tradnl" b="1" dirty="0" smtClean="0">
                <a:solidFill>
                  <a:schemeClr val="tx1">
                    <a:lumMod val="65000"/>
                    <a:lumOff val="35000"/>
                  </a:schemeClr>
                </a:solidFill>
                <a:latin typeface="Neo Sans Pro" panose="020B0504030504040204" pitchFamily="34" charset="0"/>
              </a:rPr>
              <a:t>2013-2018</a:t>
            </a:r>
            <a:endParaRPr lang="es-ES_tradnl" dirty="0" smtClean="0">
              <a:solidFill>
                <a:schemeClr val="tx1">
                  <a:lumMod val="65000"/>
                  <a:lumOff val="35000"/>
                </a:schemeClr>
              </a:solidFill>
              <a:latin typeface="Neo Sans Pro" panose="020B0504030504040204" pitchFamily="34" charset="0"/>
            </a:endParaRPr>
          </a:p>
          <a:p>
            <a:r>
              <a:rPr lang="es-ES_tradnl" dirty="0" smtClean="0">
                <a:solidFill>
                  <a:schemeClr val="tx1">
                    <a:lumMod val="65000"/>
                    <a:lumOff val="35000"/>
                  </a:schemeClr>
                </a:solidFill>
                <a:latin typeface="Neo Sans Pro" panose="020B0504030504040204" pitchFamily="34" charset="0"/>
              </a:rPr>
              <a:t>Que persiguen la transformación </a:t>
            </a:r>
            <a:r>
              <a:rPr lang="es-ES_tradnl" dirty="0">
                <a:solidFill>
                  <a:schemeClr val="tx1">
                    <a:lumMod val="65000"/>
                    <a:lumOff val="35000"/>
                  </a:schemeClr>
                </a:solidFill>
                <a:latin typeface="Neo Sans Pro" panose="020B0504030504040204" pitchFamily="34" charset="0"/>
              </a:rPr>
              <a:t>del modelo educativo con herramientas tecnológicas y mejorar la gestión educativa mediante el uso de las nuevas Tecnologías de la Información y Comunicación</a:t>
            </a:r>
            <a:r>
              <a:rPr lang="es-ES_tradnl" dirty="0" smtClean="0">
                <a:solidFill>
                  <a:schemeClr val="tx1">
                    <a:lumMod val="65000"/>
                    <a:lumOff val="35000"/>
                  </a:schemeClr>
                </a:solidFill>
                <a:latin typeface="Neo Sans Pro" panose="020B0504030504040204" pitchFamily="34" charset="0"/>
              </a:rPr>
              <a:t>.</a:t>
            </a:r>
          </a:p>
          <a:p>
            <a:endParaRPr lang="es-MX" dirty="0">
              <a:solidFill>
                <a:schemeClr val="tx1">
                  <a:lumMod val="65000"/>
                  <a:lumOff val="35000"/>
                </a:schemeClr>
              </a:solidFill>
              <a:latin typeface="Neo Sans Pro" panose="020B0504030504040204" pitchFamily="34" charset="0"/>
            </a:endParaRPr>
          </a:p>
          <a:p>
            <a:r>
              <a:rPr lang="es-ES_tradnl" dirty="0">
                <a:solidFill>
                  <a:schemeClr val="tx1">
                    <a:lumMod val="65000"/>
                    <a:lumOff val="35000"/>
                  </a:schemeClr>
                </a:solidFill>
                <a:latin typeface="Neo Sans Pro" panose="020B0504030504040204" pitchFamily="34" charset="0"/>
              </a:rPr>
              <a:t>La SEP a partir del ciclo escolar 2015-2016, transfiere la responsabilidad a los estados de proveer los formatos de certificación de estudios de educación básica y normal. </a:t>
            </a:r>
            <a:endParaRPr lang="es-ES_tradnl" dirty="0" smtClean="0">
              <a:solidFill>
                <a:schemeClr val="tx1">
                  <a:lumMod val="65000"/>
                  <a:lumOff val="35000"/>
                </a:schemeClr>
              </a:solidFill>
              <a:latin typeface="Neo Sans Pro" panose="020B0504030504040204" pitchFamily="34" charset="0"/>
            </a:endParaRPr>
          </a:p>
          <a:p>
            <a:endParaRPr lang="es-MX" dirty="0">
              <a:solidFill>
                <a:schemeClr val="tx1">
                  <a:lumMod val="65000"/>
                  <a:lumOff val="35000"/>
                </a:schemeClr>
              </a:solidFill>
              <a:latin typeface="Neo Sans Pro" panose="020B0504030504040204" pitchFamily="34" charset="0"/>
            </a:endParaRPr>
          </a:p>
          <a:p>
            <a:r>
              <a:rPr lang="es-MX" dirty="0">
                <a:solidFill>
                  <a:schemeClr val="tx1">
                    <a:lumMod val="65000"/>
                    <a:lumOff val="35000"/>
                  </a:schemeClr>
                </a:solidFill>
                <a:latin typeface="Neo Sans Pro" panose="020B0504030504040204" pitchFamily="34" charset="0"/>
              </a:rPr>
              <a:t>Uno de los </a:t>
            </a:r>
            <a:r>
              <a:rPr lang="es-MX" b="1" dirty="0">
                <a:solidFill>
                  <a:schemeClr val="tx1">
                    <a:lumMod val="65000"/>
                    <a:lumOff val="35000"/>
                  </a:schemeClr>
                </a:solidFill>
                <a:latin typeface="Neo Sans Pro" panose="020B0504030504040204" pitchFamily="34" charset="0"/>
              </a:rPr>
              <a:t>objetivos de la Secretaría de Educación en el Estado de Veracruz</a:t>
            </a:r>
            <a:r>
              <a:rPr lang="es-MX" dirty="0">
                <a:solidFill>
                  <a:schemeClr val="tx1">
                    <a:lumMod val="65000"/>
                    <a:lumOff val="35000"/>
                  </a:schemeClr>
                </a:solidFill>
                <a:latin typeface="Neo Sans Pro" panose="020B0504030504040204" pitchFamily="34" charset="0"/>
              </a:rPr>
              <a:t>, es promover una administración escolar más eficiente de la labor educativa, por lo que a fin de mejorar los procesos de control escolar, se ha optado por la implementación y uso de los documentos electrónicos de certificación de estudios, en los niveles de Educación Básica, Media Superior, Normal, Universidad Pedagógica Veracruzana y Universidad Pedagógica Nacional.</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121"/>
        <p:cNvGrpSpPr/>
        <p:nvPr/>
      </p:nvGrpSpPr>
      <p:grpSpPr>
        <a:xfrm>
          <a:off x="0" y="0"/>
          <a:ext cx="0" cy="0"/>
          <a:chOff x="0" y="0"/>
          <a:chExt cx="0" cy="0"/>
        </a:xfrm>
      </p:grpSpPr>
      <p:sp>
        <p:nvSpPr>
          <p:cNvPr id="6" name="24 CuadroTexto"/>
          <p:cNvSpPr txBox="1">
            <a:spLocks noChangeArrowheads="1"/>
          </p:cNvSpPr>
          <p:nvPr/>
        </p:nvSpPr>
        <p:spPr bwMode="auto">
          <a:xfrm>
            <a:off x="4806735" y="118307"/>
            <a:ext cx="4103688"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s-MX" altLang="es-MX" sz="1600" dirty="0" smtClean="0">
                <a:solidFill>
                  <a:schemeClr val="tx1">
                    <a:lumMod val="65000"/>
                    <a:lumOff val="35000"/>
                  </a:schemeClr>
                </a:solidFill>
                <a:latin typeface="Neo Sans Pro" panose="020B0504030504040204" pitchFamily="34" charset="0"/>
                <a:cs typeface="Open Sans Semibold" pitchFamily="34" charset="0"/>
              </a:rPr>
              <a:t>Artículo Tercero Constitucional </a:t>
            </a:r>
          </a:p>
          <a:p>
            <a:pPr algn="ctr" eaLnBrk="1" hangingPunct="1">
              <a:lnSpc>
                <a:spcPct val="150000"/>
              </a:lnSpc>
              <a:spcBef>
                <a:spcPct val="0"/>
              </a:spcBef>
              <a:buFontTx/>
              <a:buNone/>
              <a:defRPr/>
            </a:pPr>
            <a:endParaRPr lang="es-MX" altLang="es-MX" sz="1600" dirty="0" smtClean="0">
              <a:solidFill>
                <a:schemeClr val="tx1">
                  <a:lumMod val="65000"/>
                  <a:lumOff val="35000"/>
                </a:schemeClr>
              </a:solidFill>
              <a:latin typeface="Neo Sans Pro" panose="020B0504030504040204" pitchFamily="34" charset="0"/>
              <a:cs typeface="Open Sans Semibold" pitchFamily="34" charset="0"/>
            </a:endParaRPr>
          </a:p>
          <a:p>
            <a:pPr algn="ctr" eaLnBrk="1" hangingPunct="1">
              <a:spcBef>
                <a:spcPct val="0"/>
              </a:spcBef>
              <a:buFontTx/>
              <a:buNone/>
              <a:defRPr/>
            </a:pPr>
            <a:r>
              <a:rPr lang="es-MX" altLang="es-MX" sz="1600" dirty="0" smtClean="0">
                <a:solidFill>
                  <a:schemeClr val="tx1">
                    <a:lumMod val="65000"/>
                    <a:lumOff val="35000"/>
                  </a:schemeClr>
                </a:solidFill>
                <a:latin typeface="Neo Sans Pro" panose="020B0504030504040204" pitchFamily="34" charset="0"/>
                <a:cs typeface="Open Sans Semibold" pitchFamily="34" charset="0"/>
              </a:rPr>
              <a:t>Ley General de Educación </a:t>
            </a:r>
          </a:p>
          <a:p>
            <a:pPr algn="ctr" eaLnBrk="1" hangingPunct="1">
              <a:lnSpc>
                <a:spcPct val="150000"/>
              </a:lnSpc>
              <a:spcBef>
                <a:spcPct val="0"/>
              </a:spcBef>
              <a:buFontTx/>
              <a:buNone/>
              <a:defRPr/>
            </a:pPr>
            <a:endParaRPr lang="es-MX" altLang="es-MX" sz="1600" dirty="0" smtClean="0">
              <a:solidFill>
                <a:schemeClr val="tx1">
                  <a:lumMod val="65000"/>
                  <a:lumOff val="35000"/>
                </a:schemeClr>
              </a:solidFill>
              <a:latin typeface="Neo Sans Pro" panose="020B0504030504040204" pitchFamily="34" charset="0"/>
              <a:cs typeface="Open Sans Semibold" pitchFamily="34" charset="0"/>
            </a:endParaRPr>
          </a:p>
          <a:p>
            <a:pPr algn="ctr" eaLnBrk="1" hangingPunct="1">
              <a:spcBef>
                <a:spcPct val="0"/>
              </a:spcBef>
              <a:buFontTx/>
              <a:buNone/>
              <a:defRPr/>
            </a:pPr>
            <a:r>
              <a:rPr lang="es-MX" altLang="es-MX" sz="1600" dirty="0" smtClean="0">
                <a:solidFill>
                  <a:schemeClr val="tx1">
                    <a:lumMod val="65000"/>
                    <a:lumOff val="35000"/>
                  </a:schemeClr>
                </a:solidFill>
                <a:latin typeface="Neo Sans Pro" panose="020B0504030504040204" pitchFamily="34" charset="0"/>
                <a:cs typeface="Open Sans Semibold" pitchFamily="34" charset="0"/>
              </a:rPr>
              <a:t>Ley de Educación para el Estado de Veracruz</a:t>
            </a:r>
          </a:p>
          <a:p>
            <a:pPr algn="ctr" eaLnBrk="1" hangingPunct="1">
              <a:spcBef>
                <a:spcPct val="0"/>
              </a:spcBef>
              <a:buFontTx/>
              <a:buNone/>
              <a:defRPr/>
            </a:pPr>
            <a:endParaRPr lang="es-MX" altLang="es-MX" sz="1600" dirty="0" smtClean="0">
              <a:solidFill>
                <a:schemeClr val="tx1">
                  <a:lumMod val="65000"/>
                  <a:lumOff val="35000"/>
                </a:schemeClr>
              </a:solidFill>
              <a:latin typeface="Neo Sans Pro" panose="020B0504030504040204" pitchFamily="34" charset="0"/>
              <a:cs typeface="Open Sans Semibold" pitchFamily="34" charset="0"/>
            </a:endParaRPr>
          </a:p>
          <a:p>
            <a:pPr algn="ctr" eaLnBrk="1" hangingPunct="1">
              <a:spcBef>
                <a:spcPct val="0"/>
              </a:spcBef>
              <a:buFont typeface="Arial" charset="0"/>
              <a:buNone/>
              <a:defRPr/>
            </a:pPr>
            <a:r>
              <a:rPr lang="es-MX" altLang="es-MX" sz="1600" dirty="0" smtClean="0">
                <a:solidFill>
                  <a:schemeClr val="tx1">
                    <a:lumMod val="65000"/>
                    <a:lumOff val="35000"/>
                  </a:schemeClr>
                </a:solidFill>
                <a:latin typeface="Neo Sans Pro" panose="020B0504030504040204" pitchFamily="34" charset="0"/>
                <a:cs typeface="Open Sans Semibold" pitchFamily="34" charset="0"/>
              </a:rPr>
              <a:t>Ley Núm. 563 Firma Electrónica Avanzada para el Estado de Veracruz de Ignacio de la Llave y sus Municipios.  </a:t>
            </a:r>
          </a:p>
          <a:p>
            <a:pPr algn="ctr" eaLnBrk="1" hangingPunct="1">
              <a:lnSpc>
                <a:spcPct val="150000"/>
              </a:lnSpc>
              <a:spcBef>
                <a:spcPct val="0"/>
              </a:spcBef>
              <a:buFont typeface="Arial" charset="0"/>
              <a:buNone/>
              <a:defRPr/>
            </a:pPr>
            <a:endParaRPr lang="es-MX" altLang="es-MX" sz="1600" dirty="0" smtClean="0">
              <a:solidFill>
                <a:schemeClr val="tx1">
                  <a:lumMod val="65000"/>
                  <a:lumOff val="35000"/>
                </a:schemeClr>
              </a:solidFill>
              <a:latin typeface="Neo Sans Pro" panose="020B0504030504040204" pitchFamily="34" charset="0"/>
              <a:cs typeface="Open Sans Semibold" pitchFamily="34" charset="0"/>
            </a:endParaRPr>
          </a:p>
          <a:p>
            <a:pPr algn="ctr" eaLnBrk="1" hangingPunct="1">
              <a:spcBef>
                <a:spcPct val="0"/>
              </a:spcBef>
              <a:buFontTx/>
              <a:buNone/>
              <a:defRPr/>
            </a:pPr>
            <a:r>
              <a:rPr lang="es-MX" altLang="es-MX" sz="1600" dirty="0" smtClean="0">
                <a:solidFill>
                  <a:schemeClr val="tx1">
                    <a:lumMod val="65000"/>
                    <a:lumOff val="35000"/>
                  </a:schemeClr>
                </a:solidFill>
                <a:latin typeface="Neo Sans Pro" panose="020B0504030504040204" pitchFamily="34" charset="0"/>
                <a:cs typeface="Open Sans Semibold" pitchFamily="34" charset="0"/>
              </a:rPr>
              <a:t>Lineamientos Generales SEP / DGAIR </a:t>
            </a:r>
          </a:p>
          <a:p>
            <a:pPr algn="ctr" eaLnBrk="1" hangingPunct="1">
              <a:lnSpc>
                <a:spcPct val="150000"/>
              </a:lnSpc>
              <a:spcBef>
                <a:spcPct val="0"/>
              </a:spcBef>
              <a:buFontTx/>
              <a:buNone/>
              <a:defRPr/>
            </a:pPr>
            <a:endParaRPr lang="es-MX" altLang="es-MX" sz="1600" dirty="0" smtClean="0">
              <a:solidFill>
                <a:schemeClr val="tx1">
                  <a:lumMod val="65000"/>
                  <a:lumOff val="35000"/>
                </a:schemeClr>
              </a:solidFill>
              <a:latin typeface="Neo Sans Pro" panose="020B0504030504040204" pitchFamily="34" charset="0"/>
              <a:cs typeface="Open Sans Semibold" pitchFamily="34" charset="0"/>
            </a:endParaRPr>
          </a:p>
          <a:p>
            <a:pPr algn="ctr" eaLnBrk="1" hangingPunct="1">
              <a:spcBef>
                <a:spcPct val="0"/>
              </a:spcBef>
              <a:buFontTx/>
              <a:buNone/>
              <a:defRPr/>
            </a:pPr>
            <a:r>
              <a:rPr lang="es-MX" altLang="es-MX" sz="1600" dirty="0" smtClean="0">
                <a:solidFill>
                  <a:schemeClr val="tx1">
                    <a:lumMod val="65000"/>
                    <a:lumOff val="35000"/>
                  </a:schemeClr>
                </a:solidFill>
                <a:latin typeface="Neo Sans Pro" panose="020B0504030504040204" pitchFamily="34" charset="0"/>
                <a:cs typeface="Open Sans Semibold" pitchFamily="34" charset="0"/>
              </a:rPr>
              <a:t>Reglamento Interior de la SEV  </a:t>
            </a:r>
          </a:p>
          <a:p>
            <a:pPr algn="ctr" eaLnBrk="1" hangingPunct="1">
              <a:spcBef>
                <a:spcPct val="0"/>
              </a:spcBef>
              <a:buFontTx/>
              <a:buNone/>
              <a:defRPr/>
            </a:pPr>
            <a:endParaRPr lang="es-MX" altLang="es-MX" sz="1600" dirty="0">
              <a:solidFill>
                <a:schemeClr val="tx1">
                  <a:lumMod val="65000"/>
                  <a:lumOff val="35000"/>
                </a:schemeClr>
              </a:solidFill>
              <a:latin typeface="Neo Sans Pro" panose="020B0504030504040204" pitchFamily="34" charset="0"/>
              <a:cs typeface="Open Sans Semibold" pitchFamily="34" charset="0"/>
            </a:endParaRPr>
          </a:p>
          <a:p>
            <a:pPr algn="ctr" eaLnBrk="1" hangingPunct="1">
              <a:spcBef>
                <a:spcPct val="0"/>
              </a:spcBef>
              <a:buFontTx/>
              <a:buNone/>
              <a:defRPr/>
            </a:pPr>
            <a:endParaRPr lang="es-MX" altLang="es-MX" sz="1600" dirty="0" smtClean="0">
              <a:solidFill>
                <a:schemeClr val="tx1">
                  <a:lumMod val="65000"/>
                  <a:lumOff val="35000"/>
                </a:schemeClr>
              </a:solidFill>
              <a:latin typeface="Neo Sans Pro" panose="020B0504030504040204" pitchFamily="34" charset="0"/>
              <a:cs typeface="Open Sans Semibold" pitchFamily="34" charset="0"/>
            </a:endParaRPr>
          </a:p>
          <a:p>
            <a:pPr algn="ctr" eaLnBrk="1" hangingPunct="1">
              <a:spcBef>
                <a:spcPct val="0"/>
              </a:spcBef>
              <a:buFontTx/>
              <a:buNone/>
              <a:defRPr/>
            </a:pPr>
            <a:r>
              <a:rPr lang="es-MX" altLang="es-MX" sz="1600" dirty="0">
                <a:solidFill>
                  <a:schemeClr val="tx1">
                    <a:lumMod val="65000"/>
                    <a:lumOff val="35000"/>
                  </a:schemeClr>
                </a:solidFill>
                <a:latin typeface="Neo Sans Pro" panose="020B0504030504040204" pitchFamily="34" charset="0"/>
                <a:cs typeface="Open Sans Semibold" pitchFamily="34" charset="0"/>
              </a:rPr>
              <a:t>Acuerdos Secretariales SEV/DJ/015/2016 y SEV/SJ/018/2016</a:t>
            </a:r>
            <a:endParaRPr lang="es-MX" altLang="es-MX" sz="1600" dirty="0" smtClean="0">
              <a:solidFill>
                <a:schemeClr val="tx1">
                  <a:lumMod val="65000"/>
                  <a:lumOff val="35000"/>
                </a:schemeClr>
              </a:solidFill>
              <a:latin typeface="Neo Sans Pro" panose="020B0504030504040204" pitchFamily="34" charset="0"/>
              <a:cs typeface="Open Sans Semibold" pitchFamily="34" charset="0"/>
            </a:endParaRPr>
          </a:p>
        </p:txBody>
      </p:sp>
      <p:pic>
        <p:nvPicPr>
          <p:cNvPr id="7" name="Picture 20" descr="C:\Dropbox\SEV\Vinculación\Certificación electrónica\recursos\iconos\CE global\arrow.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1763" y="984549"/>
            <a:ext cx="543720" cy="42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0" descr="C:\Dropbox\SEV\Vinculación\Certificación electrónica\recursos\iconos\CE global\arrow.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0572" y="2792613"/>
            <a:ext cx="543720" cy="4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descr="C:\Dropbox\SEV\Vinculación\Certificación electrónica\recursos\iconos\CE global\arrow.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04781" y="3447698"/>
            <a:ext cx="543720" cy="42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0" descr="C:\Dropbox\SEV\Vinculación\Certificación electrónica\recursos\iconos\CE global\arrow.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1763" y="1768646"/>
            <a:ext cx="543720" cy="42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Dropbox\SEV\Vinculación\Certificación electrónica\recursos\iconos\CE global\arrow.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04781" y="352679"/>
            <a:ext cx="543720" cy="42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114"/>
          <p:cNvSpPr txBox="1">
            <a:spLocks noGrp="1"/>
          </p:cNvSpPr>
          <p:nvPr>
            <p:ph type="title"/>
          </p:nvPr>
        </p:nvSpPr>
        <p:spPr>
          <a:xfrm>
            <a:off x="158576" y="352679"/>
            <a:ext cx="3656321" cy="556024"/>
          </a:xfrm>
          <a:prstGeom prst="rect">
            <a:avLst/>
          </a:prstGeom>
          <a:effectLst/>
        </p:spPr>
        <p:txBody>
          <a:bodyPr lIns="91425" tIns="91425" rIns="91425" bIns="91425" anchor="t" anchorCtr="0">
            <a:noAutofit/>
          </a:bodyPr>
          <a:lstStyle/>
          <a:p>
            <a:pPr lvl="0">
              <a:spcBef>
                <a:spcPts val="0"/>
              </a:spcBef>
              <a:buNone/>
            </a:pPr>
            <a:r>
              <a:rPr lang="en" sz="3200" b="1" dirty="0" smtClean="0">
                <a:solidFill>
                  <a:schemeClr val="bg1"/>
                </a:solidFill>
                <a:latin typeface="Neo Sans Pro" panose="020B0504030504040204" pitchFamily="34" charset="0"/>
              </a:rPr>
              <a:t>Marco Jurídico</a:t>
            </a:r>
            <a:endParaRPr lang="en" sz="3200" b="1" dirty="0">
              <a:solidFill>
                <a:schemeClr val="bg1"/>
              </a:solidFill>
              <a:latin typeface="Neo Sans Pro" panose="020B0504030504040204" pitchFamily="34" charset="0"/>
            </a:endParaRPr>
          </a:p>
        </p:txBody>
      </p:sp>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407" y="1714421"/>
            <a:ext cx="1949848" cy="1949848"/>
          </a:xfrm>
          <a:prstGeom prst="rect">
            <a:avLst/>
          </a:prstGeom>
          <a:effectLst>
            <a:innerShdw blurRad="63500" dist="50800" dir="18900000">
              <a:srgbClr val="002060">
                <a:alpha val="24000"/>
              </a:srgbClr>
            </a:innerShdw>
            <a:reflection blurRad="6350" stA="52000" endA="300" endPos="35000" dir="5400000" sy="-100000" algn="bl" rotWithShape="0"/>
          </a:effectLst>
        </p:spPr>
      </p:pic>
      <p:pic>
        <p:nvPicPr>
          <p:cNvPr id="12" name="Picture 20" descr="C:\Dropbox\SEV\Vinculación\Certificación electrónica\recursos\iconos\CE global\arrow.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0572" y="4140747"/>
            <a:ext cx="543720" cy="42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
        <p:nvSpPr>
          <p:cNvPr id="5" name="Shape 114"/>
          <p:cNvSpPr txBox="1">
            <a:spLocks/>
          </p:cNvSpPr>
          <p:nvPr/>
        </p:nvSpPr>
        <p:spPr>
          <a:xfrm>
            <a:off x="69803" y="142883"/>
            <a:ext cx="4432397" cy="1099584"/>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67031"/>
              </a:buClr>
              <a:buSzPct val="100000"/>
              <a:buFont typeface="Nunito Sans"/>
              <a:buNone/>
              <a:defRPr sz="2400" b="0" i="0" u="none" strike="noStrike" cap="none">
                <a:solidFill>
                  <a:srgbClr val="F67031"/>
                </a:solidFill>
                <a:latin typeface="Nunito Sans"/>
                <a:ea typeface="Nunito Sans"/>
                <a:cs typeface="Nunito Sans"/>
                <a:sym typeface="Nunito Sans"/>
              </a:defRPr>
            </a:lvl1pPr>
            <a:lvl2pPr lvl="1"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2pPr>
            <a:lvl3pPr lvl="2"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3pPr>
            <a:lvl4pPr lvl="3"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4pPr>
            <a:lvl5pPr lvl="4"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5pPr>
            <a:lvl6pPr lvl="5"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6pPr>
            <a:lvl7pPr lvl="6"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7pPr>
            <a:lvl8pPr lvl="7"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8pPr>
            <a:lvl9pPr lvl="8"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9pPr>
          </a:lstStyle>
          <a:p>
            <a:r>
              <a:rPr lang="en" sz="3000" b="1" dirty="0" smtClean="0">
                <a:solidFill>
                  <a:srgbClr val="0070C0"/>
                </a:solidFill>
                <a:latin typeface="Neo Sans Pro" panose="020B0504030504040204" pitchFamily="34" charset="0"/>
              </a:rPr>
              <a:t>¿Qué es la certificación electrónica?</a:t>
            </a:r>
            <a:endParaRPr lang="en" sz="3000" b="1" dirty="0">
              <a:solidFill>
                <a:srgbClr val="0070C0"/>
              </a:solidFill>
              <a:latin typeface="Neo Sans Pro" panose="020B0504030504040204" pitchFamily="34" charset="0"/>
            </a:endParaRPr>
          </a:p>
        </p:txBody>
      </p:sp>
      <p:sp>
        <p:nvSpPr>
          <p:cNvPr id="8" name="CuadroTexto 7"/>
          <p:cNvSpPr txBox="1"/>
          <p:nvPr/>
        </p:nvSpPr>
        <p:spPr>
          <a:xfrm>
            <a:off x="83763" y="1355453"/>
            <a:ext cx="4253998" cy="1169551"/>
          </a:xfrm>
          <a:prstGeom prst="rect">
            <a:avLst/>
          </a:prstGeom>
          <a:noFill/>
        </p:spPr>
        <p:txBody>
          <a:bodyPr wrap="square" rtlCol="0">
            <a:spAutoFit/>
          </a:bodyPr>
          <a:lstStyle/>
          <a:p>
            <a:r>
              <a:rPr lang="es-MX" dirty="0">
                <a:solidFill>
                  <a:schemeClr val="tx1">
                    <a:lumMod val="65000"/>
                    <a:lumOff val="35000"/>
                  </a:schemeClr>
                </a:solidFill>
                <a:latin typeface="Neo Sans Pro" panose="020B0504030504040204" pitchFamily="34" charset="0"/>
              </a:rPr>
              <a:t>La certificación electrónica es la expedición de </a:t>
            </a:r>
            <a:r>
              <a:rPr lang="es-MX" b="1" dirty="0">
                <a:solidFill>
                  <a:schemeClr val="tx1">
                    <a:lumMod val="65000"/>
                    <a:lumOff val="35000"/>
                  </a:schemeClr>
                </a:solidFill>
                <a:latin typeface="Neo Sans Pro" panose="020B0504030504040204" pitchFamily="34" charset="0"/>
              </a:rPr>
              <a:t>documentos electrónicos </a:t>
            </a:r>
            <a:r>
              <a:rPr lang="es-MX" dirty="0">
                <a:solidFill>
                  <a:schemeClr val="tx1">
                    <a:lumMod val="65000"/>
                    <a:lumOff val="35000"/>
                  </a:schemeClr>
                </a:solidFill>
                <a:latin typeface="Neo Sans Pro" panose="020B0504030504040204" pitchFamily="34" charset="0"/>
              </a:rPr>
              <a:t>de comprobación de estudios con elementos de seguridad y beneficios mayores que un certificado tradicional. </a:t>
            </a:r>
          </a:p>
          <a:p>
            <a:endParaRPr lang="es-MX" dirty="0" smtClean="0">
              <a:solidFill>
                <a:schemeClr val="tx1">
                  <a:lumMod val="65000"/>
                  <a:lumOff val="35000"/>
                </a:schemeClr>
              </a:solidFill>
              <a:latin typeface="Neo Sans Pro" panose="020B0504030504040204" pitchFamily="34" charset="0"/>
            </a:endParaRPr>
          </a:p>
        </p:txBody>
      </p:sp>
      <p:sp>
        <p:nvSpPr>
          <p:cNvPr id="6" name="Rectángulo 5"/>
          <p:cNvSpPr/>
          <p:nvPr/>
        </p:nvSpPr>
        <p:spPr>
          <a:xfrm>
            <a:off x="1214546" y="2500745"/>
            <a:ext cx="3172076" cy="2462213"/>
          </a:xfrm>
          <a:prstGeom prst="rect">
            <a:avLst/>
          </a:prstGeom>
        </p:spPr>
        <p:txBody>
          <a:bodyPr wrap="square">
            <a:spAutoFit/>
          </a:bodyPr>
          <a:lstStyle/>
          <a:p>
            <a:r>
              <a:rPr lang="es-MX" dirty="0">
                <a:solidFill>
                  <a:schemeClr val="tx1">
                    <a:lumMod val="65000"/>
                    <a:lumOff val="35000"/>
                  </a:schemeClr>
                </a:solidFill>
                <a:latin typeface="Neo Sans Pro" panose="020B0504030504040204" pitchFamily="34" charset="0"/>
              </a:rPr>
              <a:t>Los </a:t>
            </a:r>
            <a:r>
              <a:rPr lang="es-MX" b="1" dirty="0">
                <a:solidFill>
                  <a:schemeClr val="tx1">
                    <a:lumMod val="65000"/>
                    <a:lumOff val="35000"/>
                  </a:schemeClr>
                </a:solidFill>
                <a:latin typeface="Neo Sans Pro" panose="020B0504030504040204" pitchFamily="34" charset="0"/>
              </a:rPr>
              <a:t>documentos electrónicos</a:t>
            </a:r>
            <a:r>
              <a:rPr lang="es-MX" dirty="0">
                <a:solidFill>
                  <a:schemeClr val="tx1">
                    <a:lumMod val="65000"/>
                    <a:lumOff val="35000"/>
                  </a:schemeClr>
                </a:solidFill>
                <a:latin typeface="Neo Sans Pro" panose="020B0504030504040204" pitchFamily="34" charset="0"/>
              </a:rPr>
              <a:t>, son aquellos generados, consultados, modificados o procesados a través medios electrónicos</a:t>
            </a:r>
            <a:r>
              <a:rPr lang="es-MX" dirty="0" smtClean="0">
                <a:solidFill>
                  <a:schemeClr val="tx1">
                    <a:lumMod val="65000"/>
                    <a:lumOff val="35000"/>
                  </a:schemeClr>
                </a:solidFill>
                <a:latin typeface="Neo Sans Pro" panose="020B0504030504040204" pitchFamily="34" charset="0"/>
              </a:rPr>
              <a:t>.</a:t>
            </a:r>
          </a:p>
          <a:p>
            <a:endParaRPr lang="es-MX" dirty="0">
              <a:solidFill>
                <a:schemeClr val="tx1">
                  <a:lumMod val="65000"/>
                  <a:lumOff val="35000"/>
                </a:schemeClr>
              </a:solidFill>
              <a:latin typeface="Neo Sans Pro" panose="020B0504030504040204" pitchFamily="34" charset="0"/>
            </a:endParaRPr>
          </a:p>
          <a:p>
            <a:r>
              <a:rPr lang="es-MX" dirty="0" smtClean="0">
                <a:solidFill>
                  <a:schemeClr val="tx1">
                    <a:lumMod val="65000"/>
                    <a:lumOff val="35000"/>
                  </a:schemeClr>
                </a:solidFill>
                <a:latin typeface="Neo Sans Pro" panose="020B0504030504040204" pitchFamily="34" charset="0"/>
              </a:rPr>
              <a:t>Dos elementos importantes son </a:t>
            </a:r>
            <a:r>
              <a:rPr lang="es-MX" b="1" dirty="0">
                <a:solidFill>
                  <a:schemeClr val="tx1">
                    <a:lumMod val="65000"/>
                    <a:lumOff val="35000"/>
                  </a:schemeClr>
                </a:solidFill>
                <a:latin typeface="Neo Sans Pro" panose="020B0504030504040204" pitchFamily="34" charset="0"/>
              </a:rPr>
              <a:t>la firma electrónica avanzada y el sello digital </a:t>
            </a:r>
            <a:r>
              <a:rPr lang="es-MX" dirty="0">
                <a:solidFill>
                  <a:schemeClr val="tx1">
                    <a:lumMod val="65000"/>
                    <a:lumOff val="35000"/>
                  </a:schemeClr>
                </a:solidFill>
                <a:latin typeface="Neo Sans Pro" panose="020B0504030504040204" pitchFamily="34" charset="0"/>
              </a:rPr>
              <a:t>que evitan que sea falsificable y produce los mismos efectos jurídicos que la firma autógrafa. </a:t>
            </a: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321" y="2586470"/>
            <a:ext cx="799668" cy="799668"/>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321" y="3646126"/>
            <a:ext cx="799668" cy="7996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181"/>
        <p:cNvGrpSpPr/>
        <p:nvPr/>
      </p:nvGrpSpPr>
      <p:grpSpPr>
        <a:xfrm>
          <a:off x="0" y="0"/>
          <a:ext cx="0" cy="0"/>
          <a:chOff x="0" y="0"/>
          <a:chExt cx="0" cy="0"/>
        </a:xfrm>
      </p:grpSpPr>
      <p:sp>
        <p:nvSpPr>
          <p:cNvPr id="185" name="Shape 185"/>
          <p:cNvSpPr txBox="1">
            <a:spLocks noGrp="1"/>
          </p:cNvSpPr>
          <p:nvPr>
            <p:ph type="sldNum" idx="12"/>
          </p:nvPr>
        </p:nvSpPr>
        <p:spPr>
          <a:xfrm>
            <a:off x="85567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5</a:t>
            </a:fld>
            <a:endParaRPr lang="en"/>
          </a:p>
        </p:txBody>
      </p:sp>
      <p:sp>
        <p:nvSpPr>
          <p:cNvPr id="29" name="Shape 114"/>
          <p:cNvSpPr txBox="1">
            <a:spLocks noGrp="1"/>
          </p:cNvSpPr>
          <p:nvPr>
            <p:ph type="title"/>
          </p:nvPr>
        </p:nvSpPr>
        <p:spPr>
          <a:xfrm>
            <a:off x="98983" y="551432"/>
            <a:ext cx="2340319" cy="1369870"/>
          </a:xfrm>
          <a:prstGeom prst="rect">
            <a:avLst/>
          </a:prstGeom>
          <a:effectLst/>
        </p:spPr>
        <p:txBody>
          <a:bodyPr lIns="91425" tIns="91425" rIns="91425" bIns="91425" anchor="t" anchorCtr="0">
            <a:noAutofit/>
          </a:bodyPr>
          <a:lstStyle/>
          <a:p>
            <a:pPr lvl="0">
              <a:spcBef>
                <a:spcPts val="0"/>
              </a:spcBef>
              <a:buNone/>
            </a:pPr>
            <a:r>
              <a:rPr lang="en" sz="3200" b="1" dirty="0" smtClean="0">
                <a:solidFill>
                  <a:schemeClr val="bg1"/>
                </a:solidFill>
                <a:latin typeface="Neo Sans Pro" panose="020B0504030504040204" pitchFamily="34" charset="0"/>
              </a:rPr>
              <a:t>Firma electrónica</a:t>
            </a:r>
            <a:endParaRPr lang="en" sz="3200" b="1" dirty="0">
              <a:solidFill>
                <a:schemeClr val="bg1"/>
              </a:solidFill>
              <a:latin typeface="Neo Sans Pro" panose="020B0504030504040204" pitchFamily="34" charset="0"/>
            </a:endParaRPr>
          </a:p>
        </p:txBody>
      </p:sp>
      <p:sp>
        <p:nvSpPr>
          <p:cNvPr id="30" name="Shape 114"/>
          <p:cNvSpPr txBox="1">
            <a:spLocks/>
          </p:cNvSpPr>
          <p:nvPr/>
        </p:nvSpPr>
        <p:spPr>
          <a:xfrm>
            <a:off x="98983" y="2893633"/>
            <a:ext cx="2340319" cy="1369870"/>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Nunito Sans"/>
              <a:buNone/>
              <a:defRPr sz="2400" b="0" i="0" u="none" strike="noStrike" cap="none">
                <a:solidFill>
                  <a:srgbClr val="FFFFFF"/>
                </a:solidFill>
                <a:latin typeface="Nunito Sans"/>
                <a:ea typeface="Nunito Sans"/>
                <a:cs typeface="Nunito Sans"/>
                <a:sym typeface="Nunito Sans"/>
              </a:defRPr>
            </a:lvl1pPr>
            <a:lvl2pPr lvl="1"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2pPr>
            <a:lvl3pPr lvl="2"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3pPr>
            <a:lvl4pPr lvl="3"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4pPr>
            <a:lvl5pPr lvl="4"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5pPr>
            <a:lvl6pPr lvl="5"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6pPr>
            <a:lvl7pPr lvl="6"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7pPr>
            <a:lvl8pPr lvl="7"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8pPr>
            <a:lvl9pPr lvl="8"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9pPr>
          </a:lstStyle>
          <a:p>
            <a:r>
              <a:rPr lang="en" sz="3200" b="1" dirty="0" smtClean="0">
                <a:solidFill>
                  <a:schemeClr val="bg1"/>
                </a:solidFill>
                <a:latin typeface="Neo Sans Pro" panose="020B0504030504040204" pitchFamily="34" charset="0"/>
              </a:rPr>
              <a:t>Sello Digital</a:t>
            </a:r>
            <a:endParaRPr lang="en" sz="3200" b="1" dirty="0">
              <a:solidFill>
                <a:schemeClr val="bg1"/>
              </a:solidFill>
              <a:latin typeface="Neo Sans Pro" panose="020B0504030504040204" pitchFamily="34" charset="0"/>
            </a:endParaRPr>
          </a:p>
        </p:txBody>
      </p:sp>
      <p:sp>
        <p:nvSpPr>
          <p:cNvPr id="35" name="Rectángulo 34"/>
          <p:cNvSpPr/>
          <p:nvPr/>
        </p:nvSpPr>
        <p:spPr>
          <a:xfrm>
            <a:off x="2778100" y="551432"/>
            <a:ext cx="3929827" cy="1384995"/>
          </a:xfrm>
          <a:prstGeom prst="rect">
            <a:avLst/>
          </a:prstGeom>
        </p:spPr>
        <p:txBody>
          <a:bodyPr wrap="square">
            <a:spAutoFit/>
          </a:bodyPr>
          <a:lstStyle/>
          <a:p>
            <a:r>
              <a:rPr lang="es-MX" b="1" dirty="0">
                <a:solidFill>
                  <a:schemeClr val="tx1">
                    <a:lumMod val="65000"/>
                    <a:lumOff val="35000"/>
                  </a:schemeClr>
                </a:solidFill>
                <a:latin typeface="Neo Sans Pro" panose="020B0504030504040204" pitchFamily="34" charset="0"/>
              </a:rPr>
              <a:t>La firma </a:t>
            </a:r>
            <a:r>
              <a:rPr lang="es-MX" b="1" dirty="0" smtClean="0">
                <a:solidFill>
                  <a:schemeClr val="tx1">
                    <a:lumMod val="65000"/>
                    <a:lumOff val="35000"/>
                  </a:schemeClr>
                </a:solidFill>
                <a:latin typeface="Neo Sans Pro" panose="020B0504030504040204" pitchFamily="34" charset="0"/>
              </a:rPr>
              <a:t>electrónica</a:t>
            </a:r>
            <a:r>
              <a:rPr lang="es-MX" dirty="0" smtClean="0">
                <a:solidFill>
                  <a:schemeClr val="tx1">
                    <a:lumMod val="65000"/>
                    <a:lumOff val="35000"/>
                  </a:schemeClr>
                </a:solidFill>
                <a:latin typeface="Neo Sans Pro" panose="020B0504030504040204" pitchFamily="34" charset="0"/>
              </a:rPr>
              <a:t>, es </a:t>
            </a:r>
            <a:r>
              <a:rPr lang="es-MX" dirty="0">
                <a:solidFill>
                  <a:schemeClr val="tx1">
                    <a:lumMod val="65000"/>
                    <a:lumOff val="35000"/>
                  </a:schemeClr>
                </a:solidFill>
                <a:latin typeface="Neo Sans Pro" panose="020B0504030504040204" pitchFamily="34" charset="0"/>
              </a:rPr>
              <a:t>un concepto jurídico, equivalente electrónico al de la firma </a:t>
            </a:r>
            <a:r>
              <a:rPr lang="es-MX" dirty="0" smtClean="0">
                <a:solidFill>
                  <a:schemeClr val="tx1">
                    <a:lumMod val="65000"/>
                    <a:lumOff val="35000"/>
                  </a:schemeClr>
                </a:solidFill>
                <a:latin typeface="Neo Sans Pro" panose="020B0504030504040204" pitchFamily="34" charset="0"/>
              </a:rPr>
              <a:t>autógrafa. Es emitido por una Autoridad Certificadora, en el caso de Veracruz es emitida por el SAT. Permite garantizar </a:t>
            </a:r>
            <a:r>
              <a:rPr lang="es-MX" dirty="0">
                <a:solidFill>
                  <a:schemeClr val="tx1">
                    <a:lumMod val="65000"/>
                    <a:lumOff val="35000"/>
                  </a:schemeClr>
                </a:solidFill>
                <a:latin typeface="Neo Sans Pro" panose="020B0504030504040204" pitchFamily="34" charset="0"/>
              </a:rPr>
              <a:t>la identidad del firmante y la integridad del mensaje</a:t>
            </a:r>
            <a:r>
              <a:rPr lang="es-MX" dirty="0" smtClean="0">
                <a:solidFill>
                  <a:schemeClr val="tx1">
                    <a:lumMod val="65000"/>
                    <a:lumOff val="35000"/>
                  </a:schemeClr>
                </a:solidFill>
                <a:latin typeface="Neo Sans Pro" panose="020B0504030504040204" pitchFamily="34" charset="0"/>
              </a:rPr>
              <a:t>.</a:t>
            </a:r>
            <a:endParaRPr lang="es-MX" dirty="0">
              <a:solidFill>
                <a:schemeClr val="tx1">
                  <a:lumMod val="65000"/>
                  <a:lumOff val="35000"/>
                </a:schemeClr>
              </a:solidFill>
              <a:latin typeface="Neo Sans Pro" panose="020B0504030504040204" pitchFamily="34" charset="0"/>
            </a:endParaRPr>
          </a:p>
        </p:txBody>
      </p:sp>
      <p:pic>
        <p:nvPicPr>
          <p:cNvPr id="36" name="Imagen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3517" y="635077"/>
            <a:ext cx="1488739" cy="1488739"/>
          </a:xfrm>
          <a:prstGeom prst="rect">
            <a:avLst/>
          </a:prstGeom>
        </p:spPr>
      </p:pic>
      <p:sp>
        <p:nvSpPr>
          <p:cNvPr id="37" name="Rectángulo 36"/>
          <p:cNvSpPr/>
          <p:nvPr/>
        </p:nvSpPr>
        <p:spPr>
          <a:xfrm>
            <a:off x="2833940" y="2893633"/>
            <a:ext cx="3873987" cy="1815882"/>
          </a:xfrm>
          <a:prstGeom prst="rect">
            <a:avLst/>
          </a:prstGeom>
        </p:spPr>
        <p:txBody>
          <a:bodyPr wrap="square">
            <a:spAutoFit/>
          </a:bodyPr>
          <a:lstStyle/>
          <a:p>
            <a:r>
              <a:rPr lang="es-MX" b="1" dirty="0" smtClean="0">
                <a:solidFill>
                  <a:schemeClr val="tx1">
                    <a:lumMod val="65000"/>
                    <a:lumOff val="35000"/>
                  </a:schemeClr>
                </a:solidFill>
                <a:latin typeface="Neo Sans Pro" panose="020B0504030504040204" pitchFamily="34" charset="0"/>
              </a:rPr>
              <a:t>El Sello Digital</a:t>
            </a:r>
            <a:r>
              <a:rPr lang="es-MX" dirty="0" smtClean="0">
                <a:solidFill>
                  <a:schemeClr val="tx1">
                    <a:lumMod val="65000"/>
                    <a:lumOff val="35000"/>
                  </a:schemeClr>
                </a:solidFill>
                <a:latin typeface="Neo Sans Pro" panose="020B0504030504040204" pitchFamily="34" charset="0"/>
              </a:rPr>
              <a:t>, es una </a:t>
            </a:r>
            <a:r>
              <a:rPr lang="es-MX" dirty="0">
                <a:solidFill>
                  <a:schemeClr val="tx1">
                    <a:lumMod val="65000"/>
                    <a:lumOff val="35000"/>
                  </a:schemeClr>
                </a:solidFill>
                <a:latin typeface="Neo Sans Pro" panose="020B0504030504040204" pitchFamily="34" charset="0"/>
              </a:rPr>
              <a:t>serie de caracteres que se forma como resultado de encriptar la información del certificado, lo que hace que el comprobante sea infalsificable ya que cualquier cambio en los datos, generaría un sello diferente al original</a:t>
            </a:r>
            <a:r>
              <a:rPr lang="es-MX" dirty="0" smtClean="0">
                <a:solidFill>
                  <a:schemeClr val="tx1">
                    <a:lumMod val="65000"/>
                    <a:lumOff val="35000"/>
                  </a:schemeClr>
                </a:solidFill>
                <a:latin typeface="Neo Sans Pro" panose="020B0504030504040204" pitchFamily="34" charset="0"/>
              </a:rPr>
              <a:t>. Es proveído por un Proveedor Autorizado de Certificación (PAC)</a:t>
            </a:r>
          </a:p>
          <a:p>
            <a:endParaRPr lang="es-MX" dirty="0">
              <a:solidFill>
                <a:schemeClr val="tx1">
                  <a:lumMod val="65000"/>
                  <a:lumOff val="35000"/>
                </a:schemeClr>
              </a:solidFill>
              <a:latin typeface="Neo Sans Pro" panose="020B0504030504040204" pitchFamily="34" charset="0"/>
            </a:endParaRPr>
          </a:p>
        </p:txBody>
      </p:sp>
      <p:pic>
        <p:nvPicPr>
          <p:cNvPr id="39" name="Imagen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3516" y="2893633"/>
            <a:ext cx="1488739" cy="14887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71"/>
        <p:cNvGrpSpPr/>
        <p:nvPr/>
      </p:nvGrpSpPr>
      <p:grpSpPr>
        <a:xfrm>
          <a:off x="0" y="0"/>
          <a:ext cx="0" cy="0"/>
          <a:chOff x="0" y="0"/>
          <a:chExt cx="0" cy="0"/>
        </a:xfrm>
      </p:grpSpPr>
      <p:sp>
        <p:nvSpPr>
          <p:cNvPr id="10" name="Shape 114"/>
          <p:cNvSpPr txBox="1">
            <a:spLocks/>
          </p:cNvSpPr>
          <p:nvPr/>
        </p:nvSpPr>
        <p:spPr>
          <a:xfrm>
            <a:off x="69803" y="142883"/>
            <a:ext cx="4432397" cy="1099584"/>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67031"/>
              </a:buClr>
              <a:buSzPct val="100000"/>
              <a:buFont typeface="Nunito Sans"/>
              <a:buNone/>
              <a:defRPr sz="2400" b="0" i="0" u="none" strike="noStrike" cap="none">
                <a:solidFill>
                  <a:srgbClr val="F67031"/>
                </a:solidFill>
                <a:latin typeface="Nunito Sans"/>
                <a:ea typeface="Nunito Sans"/>
                <a:cs typeface="Nunito Sans"/>
                <a:sym typeface="Nunito Sans"/>
              </a:defRPr>
            </a:lvl1pPr>
            <a:lvl2pPr lvl="1"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2pPr>
            <a:lvl3pPr lvl="2"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3pPr>
            <a:lvl4pPr lvl="3"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4pPr>
            <a:lvl5pPr lvl="4"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5pPr>
            <a:lvl6pPr lvl="5"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6pPr>
            <a:lvl7pPr lvl="6"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7pPr>
            <a:lvl8pPr lvl="7"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8pPr>
            <a:lvl9pPr lvl="8"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9pPr>
          </a:lstStyle>
          <a:p>
            <a:r>
              <a:rPr lang="en" sz="3000" b="1" dirty="0" smtClean="0">
                <a:solidFill>
                  <a:srgbClr val="0070C0"/>
                </a:solidFill>
                <a:latin typeface="Neo Sans Pro" panose="020B0504030504040204" pitchFamily="34" charset="0"/>
              </a:rPr>
              <a:t>Elementos de un certificado electrónico</a:t>
            </a:r>
            <a:endParaRPr lang="en" sz="3000" b="1" dirty="0">
              <a:solidFill>
                <a:srgbClr val="0070C0"/>
              </a:solidFill>
              <a:latin typeface="Neo Sans Pro" panose="020B0504030504040204" pitchFamily="34" charset="0"/>
            </a:endParaRPr>
          </a:p>
        </p:txBody>
      </p:sp>
      <p:sp>
        <p:nvSpPr>
          <p:cNvPr id="11" name="Rectángulo 10"/>
          <p:cNvSpPr/>
          <p:nvPr/>
        </p:nvSpPr>
        <p:spPr>
          <a:xfrm>
            <a:off x="874692" y="2264172"/>
            <a:ext cx="2931665" cy="738664"/>
          </a:xfrm>
          <a:prstGeom prst="rect">
            <a:avLst/>
          </a:prstGeom>
        </p:spPr>
        <p:txBody>
          <a:bodyPr wrap="square">
            <a:spAutoFit/>
          </a:bodyPr>
          <a:lstStyle/>
          <a:p>
            <a:r>
              <a:rPr lang="es-MX" dirty="0" smtClean="0">
                <a:solidFill>
                  <a:schemeClr val="tx1">
                    <a:lumMod val="65000"/>
                    <a:lumOff val="35000"/>
                  </a:schemeClr>
                </a:solidFill>
                <a:latin typeface="Neo Sans Pro" panose="020B0504030504040204" pitchFamily="34" charset="0"/>
              </a:rPr>
              <a:t>Impresión de la cadena de</a:t>
            </a:r>
            <a:r>
              <a:rPr lang="es-MX" b="1" dirty="0" smtClean="0">
                <a:solidFill>
                  <a:schemeClr val="tx1">
                    <a:lumMod val="65000"/>
                    <a:lumOff val="35000"/>
                  </a:schemeClr>
                </a:solidFill>
                <a:latin typeface="Neo Sans Pro" panose="020B0504030504040204" pitchFamily="34" charset="0"/>
              </a:rPr>
              <a:t> firma electrónica </a:t>
            </a:r>
            <a:r>
              <a:rPr lang="es-MX" dirty="0" smtClean="0">
                <a:solidFill>
                  <a:schemeClr val="tx1">
                    <a:lumMod val="65000"/>
                    <a:lumOff val="35000"/>
                  </a:schemeClr>
                </a:solidFill>
                <a:latin typeface="Neo Sans Pro" panose="020B0504030504040204" pitchFamily="34" charset="0"/>
              </a:rPr>
              <a:t>de la autoridad educativa estatal y </a:t>
            </a:r>
            <a:r>
              <a:rPr lang="es-MX" b="1" dirty="0" smtClean="0">
                <a:solidFill>
                  <a:schemeClr val="tx1">
                    <a:lumMod val="65000"/>
                    <a:lumOff val="35000"/>
                  </a:schemeClr>
                </a:solidFill>
                <a:latin typeface="Neo Sans Pro" panose="020B0504030504040204" pitchFamily="34" charset="0"/>
              </a:rPr>
              <a:t>sello digital</a:t>
            </a:r>
            <a:endParaRPr lang="es-MX" b="1" dirty="0">
              <a:solidFill>
                <a:schemeClr val="tx1">
                  <a:lumMod val="65000"/>
                  <a:lumOff val="35000"/>
                </a:schemeClr>
              </a:solidFill>
              <a:latin typeface="Neo Sans Pro" panose="020B0504030504040204" pitchFamily="34" charset="0"/>
            </a:endParaRPr>
          </a:p>
        </p:txBody>
      </p:sp>
      <p:sp>
        <p:nvSpPr>
          <p:cNvPr id="13" name="Rectángulo 12"/>
          <p:cNvSpPr/>
          <p:nvPr/>
        </p:nvSpPr>
        <p:spPr>
          <a:xfrm>
            <a:off x="890002" y="3251769"/>
            <a:ext cx="2950467" cy="892552"/>
          </a:xfrm>
          <a:prstGeom prst="rect">
            <a:avLst/>
          </a:prstGeom>
        </p:spPr>
        <p:txBody>
          <a:bodyPr wrap="square">
            <a:spAutoFit/>
          </a:bodyPr>
          <a:lstStyle/>
          <a:p>
            <a:r>
              <a:rPr lang="es-MX" b="1" dirty="0" smtClean="0">
                <a:solidFill>
                  <a:schemeClr val="tx1">
                    <a:lumMod val="65000"/>
                    <a:lumOff val="35000"/>
                  </a:schemeClr>
                </a:solidFill>
                <a:latin typeface="Neo Sans Pro" panose="020B0504030504040204" pitchFamily="34" charset="0"/>
              </a:rPr>
              <a:t>Código QR </a:t>
            </a:r>
            <a:r>
              <a:rPr lang="es-MX" dirty="0">
                <a:solidFill>
                  <a:schemeClr val="tx1">
                    <a:lumMod val="65000"/>
                    <a:lumOff val="35000"/>
                  </a:schemeClr>
                </a:solidFill>
                <a:latin typeface="Neo Sans Pro" panose="020B0504030504040204" pitchFamily="34" charset="0"/>
              </a:rPr>
              <a:t>(Quick Response) </a:t>
            </a:r>
            <a:r>
              <a:rPr lang="es-MX" dirty="0" smtClean="0">
                <a:solidFill>
                  <a:schemeClr val="tx1">
                    <a:lumMod val="65000"/>
                    <a:lumOff val="35000"/>
                  </a:schemeClr>
                </a:solidFill>
                <a:latin typeface="Neo Sans Pro" panose="020B0504030504040204" pitchFamily="34" charset="0"/>
              </a:rPr>
              <a:t>o código de respuesta rápida</a:t>
            </a:r>
          </a:p>
          <a:p>
            <a:r>
              <a:rPr lang="es-MX" sz="1200" i="1" dirty="0" smtClean="0">
                <a:solidFill>
                  <a:schemeClr val="bg1">
                    <a:lumMod val="50000"/>
                  </a:schemeClr>
                </a:solidFill>
                <a:latin typeface="Neo Sans Pro" panose="020B0504030504040204" pitchFamily="34" charset="0"/>
              </a:rPr>
              <a:t>La malla curricular se mostrará al escanear el código.</a:t>
            </a:r>
          </a:p>
        </p:txBody>
      </p:sp>
      <p:sp>
        <p:nvSpPr>
          <p:cNvPr id="14" name="Rectángulo 13"/>
          <p:cNvSpPr/>
          <p:nvPr/>
        </p:nvSpPr>
        <p:spPr>
          <a:xfrm>
            <a:off x="910361" y="4157244"/>
            <a:ext cx="2931665" cy="523220"/>
          </a:xfrm>
          <a:prstGeom prst="rect">
            <a:avLst/>
          </a:prstGeom>
        </p:spPr>
        <p:txBody>
          <a:bodyPr wrap="square">
            <a:spAutoFit/>
          </a:bodyPr>
          <a:lstStyle/>
          <a:p>
            <a:r>
              <a:rPr lang="es-MX" b="1" dirty="0" smtClean="0">
                <a:solidFill>
                  <a:schemeClr val="tx1">
                    <a:lumMod val="65000"/>
                    <a:lumOff val="35000"/>
                  </a:schemeClr>
                </a:solidFill>
                <a:latin typeface="Neo Sans Pro" panose="020B0504030504040204" pitchFamily="34" charset="0"/>
              </a:rPr>
              <a:t>Leyendas </a:t>
            </a:r>
            <a:r>
              <a:rPr lang="es-MX" dirty="0" smtClean="0">
                <a:solidFill>
                  <a:schemeClr val="tx1">
                    <a:lumMod val="65000"/>
                    <a:lumOff val="35000"/>
                  </a:schemeClr>
                </a:solidFill>
                <a:latin typeface="Neo Sans Pro" panose="020B0504030504040204" pitchFamily="34" charset="0"/>
              </a:rPr>
              <a:t>de validación e información complementaria</a:t>
            </a:r>
            <a:endParaRPr lang="es-MX" dirty="0">
              <a:solidFill>
                <a:schemeClr val="tx1">
                  <a:lumMod val="65000"/>
                  <a:lumOff val="35000"/>
                </a:schemeClr>
              </a:solidFill>
              <a:latin typeface="Neo Sans Pro" panose="020B0504030504040204" pitchFamily="34" charset="0"/>
            </a:endParaRPr>
          </a:p>
        </p:txBody>
      </p:sp>
      <p:pic>
        <p:nvPicPr>
          <p:cNvPr id="16" name="Imagen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672" y="2399779"/>
            <a:ext cx="514566" cy="514566"/>
          </a:xfrm>
          <a:prstGeom prst="rect">
            <a:avLst/>
          </a:prstGeom>
        </p:spPr>
      </p:pic>
      <p:pic>
        <p:nvPicPr>
          <p:cNvPr id="17" name="Imagen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672" y="3378748"/>
            <a:ext cx="514566" cy="514566"/>
          </a:xfrm>
          <a:prstGeom prst="rect">
            <a:avLst/>
          </a:prstGeom>
        </p:spPr>
      </p:pic>
      <p:pic>
        <p:nvPicPr>
          <p:cNvPr id="18" name="Imagen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832" y="4145461"/>
            <a:ext cx="514566" cy="514566"/>
          </a:xfrm>
          <a:prstGeom prst="rect">
            <a:avLst/>
          </a:prstGeom>
        </p:spPr>
      </p:pic>
      <p:cxnSp>
        <p:nvCxnSpPr>
          <p:cNvPr id="6" name="Conector angular 5"/>
          <p:cNvCxnSpPr/>
          <p:nvPr/>
        </p:nvCxnSpPr>
        <p:spPr>
          <a:xfrm>
            <a:off x="3851190" y="2613205"/>
            <a:ext cx="1020631" cy="926535"/>
          </a:xfrm>
          <a:prstGeom prst="bentConnector3">
            <a:avLst>
              <a:gd name="adj1" fmla="val 50000"/>
            </a:avLst>
          </a:prstGeom>
          <a:ln w="25400">
            <a:solidFill>
              <a:srgbClr val="00B0F0"/>
            </a:solidFill>
            <a:tailEnd type="triangle"/>
          </a:ln>
          <a:effectLst/>
        </p:spPr>
        <p:style>
          <a:lnRef idx="1">
            <a:schemeClr val="accent1"/>
          </a:lnRef>
          <a:fillRef idx="0">
            <a:schemeClr val="accent1"/>
          </a:fillRef>
          <a:effectRef idx="0">
            <a:schemeClr val="accent1"/>
          </a:effectRef>
          <a:fontRef idx="minor">
            <a:schemeClr val="tx1"/>
          </a:fontRef>
        </p:style>
      </p:cxnSp>
      <p:sp>
        <p:nvSpPr>
          <p:cNvPr id="42" name="Elipse 41"/>
          <p:cNvSpPr/>
          <p:nvPr/>
        </p:nvSpPr>
        <p:spPr>
          <a:xfrm>
            <a:off x="3691761" y="2535299"/>
            <a:ext cx="148709" cy="155812"/>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3" name="Triángulo isósceles 42"/>
          <p:cNvSpPr/>
          <p:nvPr/>
        </p:nvSpPr>
        <p:spPr>
          <a:xfrm rot="5400000">
            <a:off x="4786379" y="3446762"/>
            <a:ext cx="170884" cy="170884"/>
          </a:xfrm>
          <a:prstGeom prst="triangl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45" name="Grupo 44"/>
          <p:cNvGrpSpPr/>
          <p:nvPr/>
        </p:nvGrpSpPr>
        <p:grpSpPr>
          <a:xfrm>
            <a:off x="3702481" y="3622585"/>
            <a:ext cx="1233898" cy="688016"/>
            <a:chOff x="3846500" y="3529306"/>
            <a:chExt cx="1233898" cy="688016"/>
          </a:xfrm>
        </p:grpSpPr>
        <p:cxnSp>
          <p:nvCxnSpPr>
            <p:cNvPr id="34" name="Conector angular 33"/>
            <p:cNvCxnSpPr>
              <a:stCxn id="13" idx="3"/>
            </p:cNvCxnSpPr>
            <p:nvPr/>
          </p:nvCxnSpPr>
          <p:spPr>
            <a:xfrm>
              <a:off x="3984488" y="3604766"/>
              <a:ext cx="1001679" cy="524407"/>
            </a:xfrm>
            <a:prstGeom prst="bentConnector3">
              <a:avLst>
                <a:gd name="adj1" fmla="val 50000"/>
              </a:avLst>
            </a:prstGeom>
            <a:ln w="25400">
              <a:solidFill>
                <a:srgbClr val="00B0F0"/>
              </a:solidFill>
              <a:tailEnd type="triangle"/>
            </a:ln>
            <a:effectLst/>
          </p:spPr>
          <p:style>
            <a:lnRef idx="1">
              <a:schemeClr val="accent1"/>
            </a:lnRef>
            <a:fillRef idx="0">
              <a:schemeClr val="accent1"/>
            </a:fillRef>
            <a:effectRef idx="0">
              <a:schemeClr val="accent1"/>
            </a:effectRef>
            <a:fontRef idx="minor">
              <a:schemeClr val="tx1"/>
            </a:fontRef>
          </p:style>
        </p:cxnSp>
        <p:sp>
          <p:nvSpPr>
            <p:cNvPr id="50" name="Elipse 49"/>
            <p:cNvSpPr/>
            <p:nvPr/>
          </p:nvSpPr>
          <p:spPr>
            <a:xfrm>
              <a:off x="3846500" y="3529306"/>
              <a:ext cx="148709" cy="155812"/>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4" name="Triángulo isósceles 53"/>
            <p:cNvSpPr/>
            <p:nvPr/>
          </p:nvSpPr>
          <p:spPr>
            <a:xfrm rot="5400000">
              <a:off x="4909514" y="4046438"/>
              <a:ext cx="170884" cy="170884"/>
            </a:xfrm>
            <a:prstGeom prst="triangl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grpSp>
        <p:nvGrpSpPr>
          <p:cNvPr id="8" name="Grupo 7"/>
          <p:cNvGrpSpPr/>
          <p:nvPr/>
        </p:nvGrpSpPr>
        <p:grpSpPr>
          <a:xfrm>
            <a:off x="3691762" y="4368087"/>
            <a:ext cx="2006235" cy="397819"/>
            <a:chOff x="3814347" y="4220127"/>
            <a:chExt cx="2006235" cy="397819"/>
          </a:xfrm>
        </p:grpSpPr>
        <p:cxnSp>
          <p:nvCxnSpPr>
            <p:cNvPr id="37" name="Conector angular 36"/>
            <p:cNvCxnSpPr>
              <a:stCxn id="51" idx="6"/>
            </p:cNvCxnSpPr>
            <p:nvPr/>
          </p:nvCxnSpPr>
          <p:spPr>
            <a:xfrm>
              <a:off x="3963056" y="4298033"/>
              <a:ext cx="1842412" cy="234471"/>
            </a:xfrm>
            <a:prstGeom prst="bentConnector3">
              <a:avLst>
                <a:gd name="adj1" fmla="val 26210"/>
              </a:avLst>
            </a:prstGeom>
            <a:ln w="25400">
              <a:solidFill>
                <a:srgbClr val="00B0F0"/>
              </a:solidFill>
              <a:tailEnd type="triangle"/>
            </a:ln>
            <a:effectLst/>
          </p:spPr>
          <p:style>
            <a:lnRef idx="1">
              <a:schemeClr val="accent1"/>
            </a:lnRef>
            <a:fillRef idx="0">
              <a:schemeClr val="accent1"/>
            </a:fillRef>
            <a:effectRef idx="0">
              <a:schemeClr val="accent1"/>
            </a:effectRef>
            <a:fontRef idx="minor">
              <a:schemeClr val="tx1"/>
            </a:fontRef>
          </p:style>
        </p:cxnSp>
        <p:sp>
          <p:nvSpPr>
            <p:cNvPr id="51" name="Elipse 50"/>
            <p:cNvSpPr/>
            <p:nvPr/>
          </p:nvSpPr>
          <p:spPr>
            <a:xfrm>
              <a:off x="3814347" y="4220127"/>
              <a:ext cx="148709" cy="155812"/>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5" name="Triángulo isósceles 54"/>
            <p:cNvSpPr/>
            <p:nvPr/>
          </p:nvSpPr>
          <p:spPr>
            <a:xfrm rot="5400000">
              <a:off x="5649698" y="4447062"/>
              <a:ext cx="170884" cy="170884"/>
            </a:xfrm>
            <a:prstGeom prst="triangl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41" name="Rectángulo 40"/>
          <p:cNvSpPr/>
          <p:nvPr/>
        </p:nvSpPr>
        <p:spPr>
          <a:xfrm>
            <a:off x="908806" y="4749095"/>
            <a:ext cx="2931665" cy="307777"/>
          </a:xfrm>
          <a:prstGeom prst="rect">
            <a:avLst/>
          </a:prstGeom>
        </p:spPr>
        <p:txBody>
          <a:bodyPr wrap="square">
            <a:spAutoFit/>
          </a:bodyPr>
          <a:lstStyle/>
          <a:p>
            <a:r>
              <a:rPr lang="es-MX" b="1" dirty="0" smtClean="0">
                <a:solidFill>
                  <a:schemeClr val="tx1">
                    <a:lumMod val="65000"/>
                    <a:lumOff val="35000"/>
                  </a:schemeClr>
                </a:solidFill>
                <a:latin typeface="Neo Sans Pro" panose="020B0504030504040204" pitchFamily="34" charset="0"/>
              </a:rPr>
              <a:t>Folio de certificación estatal</a:t>
            </a:r>
            <a:endParaRPr lang="es-MX" dirty="0">
              <a:solidFill>
                <a:schemeClr val="tx1">
                  <a:lumMod val="65000"/>
                  <a:lumOff val="35000"/>
                </a:schemeClr>
              </a:solidFill>
              <a:latin typeface="Neo Sans Pro" panose="020B0504030504040204" pitchFamily="34" charset="0"/>
            </a:endParaRPr>
          </a:p>
        </p:txBody>
      </p:sp>
      <p:pic>
        <p:nvPicPr>
          <p:cNvPr id="48" name="Imagen 4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9278" y="4642948"/>
            <a:ext cx="514566" cy="514566"/>
          </a:xfrm>
          <a:prstGeom prst="rect">
            <a:avLst/>
          </a:prstGeom>
        </p:spPr>
      </p:pic>
      <p:cxnSp>
        <p:nvCxnSpPr>
          <p:cNvPr id="52" name="Conector angular 51"/>
          <p:cNvCxnSpPr/>
          <p:nvPr/>
        </p:nvCxnSpPr>
        <p:spPr>
          <a:xfrm flipV="1">
            <a:off x="3748755" y="4898351"/>
            <a:ext cx="1164718" cy="1"/>
          </a:xfrm>
          <a:prstGeom prst="bentConnector3">
            <a:avLst>
              <a:gd name="adj1" fmla="val 50000"/>
            </a:avLst>
          </a:prstGeom>
          <a:ln w="25400">
            <a:solidFill>
              <a:srgbClr val="00B0F0"/>
            </a:solidFill>
            <a:tailEnd type="triangle"/>
          </a:ln>
          <a:effectLst/>
        </p:spPr>
        <p:style>
          <a:lnRef idx="1">
            <a:schemeClr val="accent1"/>
          </a:lnRef>
          <a:fillRef idx="0">
            <a:schemeClr val="accent1"/>
          </a:fillRef>
          <a:effectRef idx="0">
            <a:schemeClr val="accent1"/>
          </a:effectRef>
          <a:fontRef idx="minor">
            <a:schemeClr val="tx1"/>
          </a:fontRef>
        </p:style>
      </p:cxnSp>
      <p:sp>
        <p:nvSpPr>
          <p:cNvPr id="56" name="Elipse 55"/>
          <p:cNvSpPr/>
          <p:nvPr/>
        </p:nvSpPr>
        <p:spPr>
          <a:xfrm>
            <a:off x="3691761" y="4810202"/>
            <a:ext cx="148709" cy="155812"/>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7" name="Triángulo isósceles 56"/>
          <p:cNvSpPr/>
          <p:nvPr/>
        </p:nvSpPr>
        <p:spPr>
          <a:xfrm rot="5400000">
            <a:off x="4752461" y="4810202"/>
            <a:ext cx="170884" cy="170884"/>
          </a:xfrm>
          <a:prstGeom prst="triangl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3"/>
        <p:cNvGrpSpPr/>
        <p:nvPr/>
      </p:nvGrpSpPr>
      <p:grpSpPr>
        <a:xfrm>
          <a:off x="0" y="0"/>
          <a:ext cx="0" cy="0"/>
          <a:chOff x="0" y="0"/>
          <a:chExt cx="0" cy="0"/>
        </a:xfrm>
      </p:grpSpPr>
      <p:sp>
        <p:nvSpPr>
          <p:cNvPr id="3" name="Rectángulo 2"/>
          <p:cNvSpPr/>
          <p:nvPr/>
        </p:nvSpPr>
        <p:spPr>
          <a:xfrm>
            <a:off x="961462" y="1992378"/>
            <a:ext cx="7664822" cy="3046988"/>
          </a:xfrm>
          <a:prstGeom prst="rect">
            <a:avLst/>
          </a:prstGeom>
        </p:spPr>
        <p:txBody>
          <a:bodyPr wrap="square">
            <a:spAutoFit/>
          </a:bodyPr>
          <a:lstStyle/>
          <a:p>
            <a:pPr>
              <a:lnSpc>
                <a:spcPct val="150000"/>
              </a:lnSpc>
            </a:pPr>
            <a:r>
              <a:rPr lang="es-MX" sz="1600" dirty="0">
                <a:solidFill>
                  <a:schemeClr val="tx1">
                    <a:lumMod val="65000"/>
                    <a:lumOff val="35000"/>
                  </a:schemeClr>
                </a:solidFill>
                <a:latin typeface="Neo Sans Pro" panose="020B0504030504040204" pitchFamily="34" charset="0"/>
              </a:rPr>
              <a:t>Reduce costos de impresión y distribución, así como los tiempos de emisión.</a:t>
            </a:r>
          </a:p>
          <a:p>
            <a:pPr>
              <a:lnSpc>
                <a:spcPct val="150000"/>
              </a:lnSpc>
            </a:pPr>
            <a:r>
              <a:rPr lang="es-MX" sz="1600" dirty="0" smtClean="0">
                <a:solidFill>
                  <a:schemeClr val="tx1">
                    <a:lumMod val="65000"/>
                    <a:lumOff val="35000"/>
                  </a:schemeClr>
                </a:solidFill>
                <a:latin typeface="Neo Sans Pro" panose="020B0504030504040204" pitchFamily="34" charset="0"/>
              </a:rPr>
              <a:t>Simplifica </a:t>
            </a:r>
            <a:r>
              <a:rPr lang="es-MX" sz="1600" dirty="0">
                <a:solidFill>
                  <a:schemeClr val="tx1">
                    <a:lumMod val="65000"/>
                    <a:lumOff val="35000"/>
                  </a:schemeClr>
                </a:solidFill>
                <a:latin typeface="Neo Sans Pro" panose="020B0504030504040204" pitchFamily="34" charset="0"/>
              </a:rPr>
              <a:t>el proceso de emisión de certificados. </a:t>
            </a:r>
            <a:endParaRPr lang="es-MX" sz="1600" dirty="0" smtClean="0">
              <a:solidFill>
                <a:schemeClr val="tx1">
                  <a:lumMod val="65000"/>
                  <a:lumOff val="35000"/>
                </a:schemeClr>
              </a:solidFill>
              <a:latin typeface="Neo Sans Pro" panose="020B0504030504040204" pitchFamily="34" charset="0"/>
            </a:endParaRPr>
          </a:p>
          <a:p>
            <a:pPr>
              <a:lnSpc>
                <a:spcPct val="150000"/>
              </a:lnSpc>
            </a:pPr>
            <a:r>
              <a:rPr lang="es-MX" sz="1600" dirty="0">
                <a:solidFill>
                  <a:schemeClr val="tx1">
                    <a:lumMod val="65000"/>
                    <a:lumOff val="35000"/>
                  </a:schemeClr>
                </a:solidFill>
                <a:latin typeface="Neo Sans Pro" panose="020B0504030504040204" pitchFamily="34" charset="0"/>
              </a:rPr>
              <a:t>Disminuye la carga administrativa de los centros escolares.</a:t>
            </a:r>
          </a:p>
          <a:p>
            <a:pPr>
              <a:lnSpc>
                <a:spcPct val="150000"/>
              </a:lnSpc>
            </a:pPr>
            <a:r>
              <a:rPr lang="es-MX" sz="1600" dirty="0" smtClean="0">
                <a:solidFill>
                  <a:schemeClr val="tx1">
                    <a:lumMod val="65000"/>
                    <a:lumOff val="35000"/>
                  </a:schemeClr>
                </a:solidFill>
                <a:latin typeface="Neo Sans Pro" panose="020B0504030504040204" pitchFamily="34" charset="0"/>
              </a:rPr>
              <a:t>Facilita el libre </a:t>
            </a:r>
            <a:r>
              <a:rPr lang="es-MX" sz="1600" dirty="0">
                <a:solidFill>
                  <a:schemeClr val="tx1">
                    <a:lumMod val="65000"/>
                    <a:lumOff val="35000"/>
                  </a:schemeClr>
                </a:solidFill>
                <a:latin typeface="Neo Sans Pro" panose="020B0504030504040204" pitchFamily="34" charset="0"/>
              </a:rPr>
              <a:t>tránsito escolar entre niveles del Sistema Educativo Nacional.</a:t>
            </a:r>
          </a:p>
          <a:p>
            <a:pPr>
              <a:lnSpc>
                <a:spcPct val="150000"/>
              </a:lnSpc>
            </a:pPr>
            <a:r>
              <a:rPr lang="es-MX" sz="1600" dirty="0" smtClean="0">
                <a:solidFill>
                  <a:schemeClr val="tx1">
                    <a:lumMod val="65000"/>
                    <a:lumOff val="35000"/>
                  </a:schemeClr>
                </a:solidFill>
                <a:latin typeface="Neo Sans Pro" panose="020B0504030504040204" pitchFamily="34" charset="0"/>
              </a:rPr>
              <a:t>Estandariza </a:t>
            </a:r>
            <a:r>
              <a:rPr lang="es-MX" sz="1600" dirty="0">
                <a:solidFill>
                  <a:schemeClr val="tx1">
                    <a:lumMod val="65000"/>
                    <a:lumOff val="35000"/>
                  </a:schemeClr>
                </a:solidFill>
                <a:latin typeface="Neo Sans Pro" panose="020B0504030504040204" pitchFamily="34" charset="0"/>
              </a:rPr>
              <a:t>y automatiza información.</a:t>
            </a:r>
          </a:p>
          <a:p>
            <a:pPr>
              <a:lnSpc>
                <a:spcPct val="150000"/>
              </a:lnSpc>
            </a:pPr>
            <a:r>
              <a:rPr lang="es-MX" sz="1600" dirty="0">
                <a:solidFill>
                  <a:schemeClr val="tx1">
                    <a:lumMod val="65000"/>
                    <a:lumOff val="35000"/>
                  </a:schemeClr>
                </a:solidFill>
                <a:latin typeface="Neo Sans Pro" panose="020B0504030504040204" pitchFamily="34" charset="0"/>
              </a:rPr>
              <a:t>Permite la generación de indicadores educativos al momento.</a:t>
            </a:r>
          </a:p>
          <a:p>
            <a:pPr>
              <a:lnSpc>
                <a:spcPct val="150000"/>
              </a:lnSpc>
            </a:pPr>
            <a:r>
              <a:rPr lang="es-MX" sz="1600" dirty="0">
                <a:solidFill>
                  <a:schemeClr val="tx1">
                    <a:lumMod val="65000"/>
                    <a:lumOff val="35000"/>
                  </a:schemeClr>
                </a:solidFill>
                <a:latin typeface="Neo Sans Pro" panose="020B0504030504040204" pitchFamily="34" charset="0"/>
              </a:rPr>
              <a:t>Otorga mayor integridad, confidencialidad y seguridad jurídica.</a:t>
            </a:r>
          </a:p>
          <a:p>
            <a:pPr>
              <a:lnSpc>
                <a:spcPct val="150000"/>
              </a:lnSpc>
            </a:pPr>
            <a:r>
              <a:rPr lang="es-MX" sz="1600" dirty="0">
                <a:solidFill>
                  <a:schemeClr val="tx1">
                    <a:lumMod val="65000"/>
                    <a:lumOff val="35000"/>
                  </a:schemeClr>
                </a:solidFill>
                <a:latin typeface="Neo Sans Pro" panose="020B0504030504040204" pitchFamily="34" charset="0"/>
              </a:rPr>
              <a:t>Pueden reimprimirse sin costo las veces que lo requieran</a:t>
            </a:r>
            <a:r>
              <a:rPr lang="es-MX" sz="1600" dirty="0" smtClean="0">
                <a:solidFill>
                  <a:schemeClr val="tx1">
                    <a:lumMod val="65000"/>
                    <a:lumOff val="35000"/>
                  </a:schemeClr>
                </a:solidFill>
                <a:latin typeface="Neo Sans Pro" panose="020B0504030504040204" pitchFamily="34" charset="0"/>
              </a:rPr>
              <a:t>.</a:t>
            </a:r>
            <a:endParaRPr lang="es-MX" sz="1600" dirty="0">
              <a:solidFill>
                <a:schemeClr val="tx1">
                  <a:lumMod val="65000"/>
                  <a:lumOff val="35000"/>
                </a:schemeClr>
              </a:solidFill>
              <a:latin typeface="Neo Sans Pro" panose="020B0504030504040204" pitchFamily="34" charset="0"/>
            </a:endParaRPr>
          </a:p>
        </p:txBody>
      </p:sp>
      <p:sp>
        <p:nvSpPr>
          <p:cNvPr id="6" name="Shape 114"/>
          <p:cNvSpPr txBox="1">
            <a:spLocks/>
          </p:cNvSpPr>
          <p:nvPr/>
        </p:nvSpPr>
        <p:spPr>
          <a:xfrm>
            <a:off x="69804" y="1285879"/>
            <a:ext cx="2290156" cy="650494"/>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67031"/>
              </a:buClr>
              <a:buSzPct val="100000"/>
              <a:buFont typeface="Nunito Sans"/>
              <a:buNone/>
              <a:defRPr sz="2400" b="0" i="0" u="none" strike="noStrike" cap="none">
                <a:solidFill>
                  <a:srgbClr val="F67031"/>
                </a:solidFill>
                <a:latin typeface="Nunito Sans"/>
                <a:ea typeface="Nunito Sans"/>
                <a:cs typeface="Nunito Sans"/>
                <a:sym typeface="Nunito Sans"/>
              </a:defRPr>
            </a:lvl1pPr>
            <a:lvl2pPr lvl="1"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2pPr>
            <a:lvl3pPr lvl="2"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3pPr>
            <a:lvl4pPr lvl="3"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4pPr>
            <a:lvl5pPr lvl="4"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5pPr>
            <a:lvl6pPr lvl="5"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6pPr>
            <a:lvl7pPr lvl="6"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7pPr>
            <a:lvl8pPr lvl="7"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8pPr>
            <a:lvl9pPr lvl="8"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9pPr>
          </a:lstStyle>
          <a:p>
            <a:r>
              <a:rPr lang="en" sz="3000" b="1" dirty="0" smtClean="0">
                <a:solidFill>
                  <a:srgbClr val="0070C0"/>
                </a:solidFill>
                <a:latin typeface="Neo Sans Pro" panose="020B0504030504040204" pitchFamily="34" charset="0"/>
              </a:rPr>
              <a:t>Beneficios</a:t>
            </a:r>
            <a:endParaRPr lang="en" sz="3000" b="1" dirty="0">
              <a:solidFill>
                <a:srgbClr val="0070C0"/>
              </a:solidFill>
              <a:latin typeface="Neo Sans Pro" panose="020B0504030504040204" pitchFamily="34" charset="0"/>
            </a:endParaRP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47" y="2066337"/>
            <a:ext cx="300343" cy="300343"/>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165" y="2433890"/>
            <a:ext cx="300343" cy="300343"/>
          </a:xfrm>
          <a:prstGeom prst="rect">
            <a:avLst/>
          </a:prstGeom>
        </p:spPr>
      </p:pic>
      <p:pic>
        <p:nvPicPr>
          <p:cNvPr id="9" name="Imagen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947" y="2801443"/>
            <a:ext cx="300343" cy="300343"/>
          </a:xfrm>
          <a:prstGeom prst="rect">
            <a:avLst/>
          </a:prstGeom>
        </p:spPr>
      </p:pic>
      <p:pic>
        <p:nvPicPr>
          <p:cNvPr id="10" name="Imagen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2947" y="3164514"/>
            <a:ext cx="300343" cy="300343"/>
          </a:xfrm>
          <a:prstGeom prst="rect">
            <a:avLst/>
          </a:prstGeom>
        </p:spPr>
      </p:pic>
      <p:pic>
        <p:nvPicPr>
          <p:cNvPr id="11" name="Imagen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2947" y="3536549"/>
            <a:ext cx="300343" cy="300343"/>
          </a:xfrm>
          <a:prstGeom prst="rect">
            <a:avLst/>
          </a:prstGeom>
        </p:spPr>
      </p:pic>
      <p:pic>
        <p:nvPicPr>
          <p:cNvPr id="12" name="Imagen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460" y="3908584"/>
            <a:ext cx="300343" cy="300343"/>
          </a:xfrm>
          <a:prstGeom prst="rect">
            <a:avLst/>
          </a:prstGeom>
        </p:spPr>
      </p:pic>
      <p:pic>
        <p:nvPicPr>
          <p:cNvPr id="13" name="Imagen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2947" y="4280619"/>
            <a:ext cx="300343" cy="300343"/>
          </a:xfrm>
          <a:prstGeom prst="rect">
            <a:avLst/>
          </a:prstGeom>
        </p:spPr>
      </p:pic>
      <p:pic>
        <p:nvPicPr>
          <p:cNvPr id="14" name="Imagen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2947" y="4652654"/>
            <a:ext cx="300343" cy="3003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211"/>
        <p:cNvGrpSpPr/>
        <p:nvPr/>
      </p:nvGrpSpPr>
      <p:grpSpPr>
        <a:xfrm>
          <a:off x="0" y="0"/>
          <a:ext cx="0" cy="0"/>
          <a:chOff x="0" y="0"/>
          <a:chExt cx="0" cy="0"/>
        </a:xfrm>
      </p:grpSpPr>
      <p:sp>
        <p:nvSpPr>
          <p:cNvPr id="214" name="Shape 214"/>
          <p:cNvSpPr txBox="1">
            <a:spLocks noGrp="1"/>
          </p:cNvSpPr>
          <p:nvPr>
            <p:ph type="body" idx="2"/>
          </p:nvPr>
        </p:nvSpPr>
        <p:spPr>
          <a:xfrm>
            <a:off x="3147391" y="870956"/>
            <a:ext cx="1821725" cy="1287297"/>
          </a:xfrm>
          <a:prstGeom prst="rect">
            <a:avLst/>
          </a:prstGeom>
        </p:spPr>
        <p:txBody>
          <a:bodyPr lIns="91425" tIns="91425" rIns="91425" bIns="91425" anchor="t" anchorCtr="0">
            <a:noAutofit/>
          </a:bodyPr>
          <a:lstStyle/>
          <a:p>
            <a:pPr lvl="0">
              <a:buNone/>
            </a:pPr>
            <a:r>
              <a:rPr lang="es-MX" sz="1200" dirty="0" smtClean="0">
                <a:latin typeface="Neo Sans Pro" panose="020B0504030504040204" pitchFamily="34" charset="0"/>
              </a:rPr>
              <a:t>Desaparece la fotografía de </a:t>
            </a:r>
            <a:r>
              <a:rPr lang="es-MX" sz="1200" dirty="0">
                <a:latin typeface="Neo Sans Pro" panose="020B0504030504040204" pitchFamily="34" charset="0"/>
              </a:rPr>
              <a:t>los alumnos </a:t>
            </a:r>
            <a:r>
              <a:rPr lang="es-MX" sz="1200" dirty="0" smtClean="0">
                <a:latin typeface="Neo Sans Pro" panose="020B0504030504040204" pitchFamily="34" charset="0"/>
              </a:rPr>
              <a:t>en el certificado</a:t>
            </a:r>
            <a:endParaRPr lang="en" sz="1200" dirty="0">
              <a:latin typeface="Neo Sans Pro" panose="020B0504030504040204" pitchFamily="34" charset="0"/>
            </a:endParaRPr>
          </a:p>
        </p:txBody>
      </p:sp>
      <p:sp>
        <p:nvSpPr>
          <p:cNvPr id="215" name="Shape 215"/>
          <p:cNvSpPr txBox="1">
            <a:spLocks noGrp="1"/>
          </p:cNvSpPr>
          <p:nvPr>
            <p:ph type="body" idx="3"/>
          </p:nvPr>
        </p:nvSpPr>
        <p:spPr>
          <a:xfrm>
            <a:off x="6930888" y="788578"/>
            <a:ext cx="1782417" cy="1357627"/>
          </a:xfrm>
          <a:prstGeom prst="rect">
            <a:avLst/>
          </a:prstGeom>
        </p:spPr>
        <p:txBody>
          <a:bodyPr lIns="91425" tIns="91425" rIns="91425" bIns="91425" anchor="t" anchorCtr="0">
            <a:noAutofit/>
          </a:bodyPr>
          <a:lstStyle/>
          <a:p>
            <a:pPr lvl="0">
              <a:buNone/>
            </a:pPr>
            <a:r>
              <a:rPr lang="es-MX" sz="1200" dirty="0" smtClean="0">
                <a:latin typeface="Neo Sans Pro" panose="020B0504030504040204" pitchFamily="34" charset="0"/>
              </a:rPr>
              <a:t>La malla curricular se mostrará únicamente a través del código QR </a:t>
            </a:r>
            <a:r>
              <a:rPr lang="es-MX" sz="1200" dirty="0">
                <a:latin typeface="Neo Sans Pro" panose="020B0504030504040204" pitchFamily="34" charset="0"/>
              </a:rPr>
              <a:t>y/o </a:t>
            </a:r>
            <a:r>
              <a:rPr lang="es-MX" sz="1200" dirty="0" smtClean="0">
                <a:latin typeface="Neo Sans Pro" panose="020B0504030504040204" pitchFamily="34" charset="0"/>
              </a:rPr>
              <a:t>accediendo al portal público de certificación electrónica</a:t>
            </a:r>
            <a:endParaRPr sz="1100" dirty="0">
              <a:latin typeface="Neo Sans Pro" panose="020B0504030504040204" pitchFamily="34" charset="0"/>
            </a:endParaRPr>
          </a:p>
        </p:txBody>
      </p:sp>
      <p:sp>
        <p:nvSpPr>
          <p:cNvPr id="21" name="Shape 213"/>
          <p:cNvSpPr txBox="1">
            <a:spLocks/>
          </p:cNvSpPr>
          <p:nvPr/>
        </p:nvSpPr>
        <p:spPr>
          <a:xfrm>
            <a:off x="3067268" y="3228723"/>
            <a:ext cx="1789800" cy="122678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1pPr>
            <a:lvl2pPr marR="0" lvl="1"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2pPr>
            <a:lvl3pPr marR="0" lvl="2"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3pPr>
            <a:lvl4pPr marR="0" lvl="3"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4pPr>
            <a:lvl5pPr marR="0" lvl="4"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5pPr>
            <a:lvl6pPr marR="0" lvl="5"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6pPr>
            <a:lvl7pPr marR="0" lvl="6"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7pPr>
            <a:lvl8pPr marR="0" lvl="7"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8pPr>
            <a:lvl9pPr marR="0" lvl="8"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9pPr>
          </a:lstStyle>
          <a:p>
            <a:pPr>
              <a:buNone/>
            </a:pPr>
            <a:r>
              <a:rPr lang="es-MX" sz="1200" dirty="0" smtClean="0">
                <a:latin typeface="Neo Sans Pro" panose="020B0504030504040204" pitchFamily="34" charset="0"/>
              </a:rPr>
              <a:t>El </a:t>
            </a:r>
            <a:r>
              <a:rPr lang="es-MX" sz="1200" dirty="0">
                <a:latin typeface="Neo Sans Pro" panose="020B0504030504040204" pitchFamily="34" charset="0"/>
              </a:rPr>
              <a:t>certificado se imprime en color negro, sobre una hoja de papel bond blanco tamaño carta. </a:t>
            </a:r>
            <a:endParaRPr lang="en" sz="1200" dirty="0">
              <a:latin typeface="Neo Sans Pro" panose="020B0504030504040204" pitchFamily="34" charset="0"/>
            </a:endParaRPr>
          </a:p>
        </p:txBody>
      </p:sp>
      <p:sp>
        <p:nvSpPr>
          <p:cNvPr id="22" name="Shape 214"/>
          <p:cNvSpPr txBox="1">
            <a:spLocks/>
          </p:cNvSpPr>
          <p:nvPr/>
        </p:nvSpPr>
        <p:spPr>
          <a:xfrm>
            <a:off x="4948944" y="3228723"/>
            <a:ext cx="1789800" cy="1287297"/>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1pPr>
            <a:lvl2pPr marR="0" lvl="1"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2pPr>
            <a:lvl3pPr marR="0" lvl="2"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3pPr>
            <a:lvl4pPr marR="0" lvl="3"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4pPr>
            <a:lvl5pPr marR="0" lvl="4"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5pPr>
            <a:lvl6pPr marR="0" lvl="5"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6pPr>
            <a:lvl7pPr marR="0" lvl="6"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7pPr>
            <a:lvl8pPr marR="0" lvl="7"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8pPr>
            <a:lvl9pPr marR="0" lvl="8"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9pPr>
          </a:lstStyle>
          <a:p>
            <a:pPr>
              <a:buNone/>
            </a:pPr>
            <a:r>
              <a:rPr lang="es-MX" sz="1200" dirty="0">
                <a:latin typeface="Neo Sans Pro" panose="020B0504030504040204" pitchFamily="34" charset="0"/>
              </a:rPr>
              <a:t>Desaparece como actividad del plantel el pegado y sellado de la fotografía, la firma autógrafa del director del plantel.</a:t>
            </a:r>
            <a:endParaRPr lang="en" sz="1200" dirty="0">
              <a:latin typeface="Neo Sans Pro" panose="020B0504030504040204" pitchFamily="34" charset="0"/>
            </a:endParaRPr>
          </a:p>
        </p:txBody>
      </p:sp>
      <p:sp>
        <p:nvSpPr>
          <p:cNvPr id="23" name="Shape 215"/>
          <p:cNvSpPr txBox="1">
            <a:spLocks/>
          </p:cNvSpPr>
          <p:nvPr/>
        </p:nvSpPr>
        <p:spPr>
          <a:xfrm>
            <a:off x="6830621" y="3228723"/>
            <a:ext cx="1789800" cy="1287297"/>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1pPr>
            <a:lvl2pPr marR="0" lvl="1"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2pPr>
            <a:lvl3pPr marR="0" lvl="2"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3pPr>
            <a:lvl4pPr marR="0" lvl="3"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4pPr>
            <a:lvl5pPr marR="0" lvl="4"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5pPr>
            <a:lvl6pPr marR="0" lvl="5"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6pPr>
            <a:lvl7pPr marR="0" lvl="6"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7pPr>
            <a:lvl8pPr marR="0" lvl="7"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8pPr>
            <a:lvl9pPr marR="0" lvl="8" algn="l" rtl="0">
              <a:lnSpc>
                <a:spcPct val="115000"/>
              </a:lnSpc>
              <a:spcBef>
                <a:spcPts val="0"/>
              </a:spcBef>
              <a:spcAft>
                <a:spcPts val="0"/>
              </a:spcAft>
              <a:buClr>
                <a:srgbClr val="CCCCCC"/>
              </a:buClr>
              <a:buSzPct val="100000"/>
              <a:buFont typeface="Nunito Sans"/>
              <a:buChar char="-"/>
              <a:defRPr sz="900" b="0" i="0" u="none" strike="noStrike" cap="none">
                <a:solidFill>
                  <a:srgbClr val="666666"/>
                </a:solidFill>
                <a:latin typeface="Nunito Sans"/>
                <a:ea typeface="Nunito Sans"/>
                <a:cs typeface="Nunito Sans"/>
                <a:sym typeface="Nunito Sans"/>
              </a:defRPr>
            </a:lvl9pPr>
          </a:lstStyle>
          <a:p>
            <a:pPr>
              <a:buNone/>
            </a:pPr>
            <a:r>
              <a:rPr lang="es-MX" sz="1200" dirty="0" smtClean="0">
                <a:latin typeface="Neo Sans Pro" panose="020B0504030504040204" pitchFamily="34" charset="0"/>
              </a:rPr>
              <a:t>La </a:t>
            </a:r>
            <a:r>
              <a:rPr lang="es-MX" sz="1200" dirty="0">
                <a:latin typeface="Neo Sans Pro" panose="020B0504030504040204" pitchFamily="34" charset="0"/>
              </a:rPr>
              <a:t>corrección de errores las realiza </a:t>
            </a:r>
            <a:r>
              <a:rPr lang="es-MX" sz="1200" dirty="0" smtClean="0">
                <a:latin typeface="Neo Sans Pro" panose="020B0504030504040204" pitchFamily="34" charset="0"/>
              </a:rPr>
              <a:t>la Oficina </a:t>
            </a:r>
            <a:r>
              <a:rPr lang="es-MX" sz="1200" dirty="0">
                <a:latin typeface="Neo Sans Pro" panose="020B0504030504040204" pitchFamily="34" charset="0"/>
              </a:rPr>
              <a:t>de Control </a:t>
            </a:r>
            <a:r>
              <a:rPr lang="es-MX" sz="1200" dirty="0" smtClean="0">
                <a:latin typeface="Neo Sans Pro" panose="020B0504030504040204" pitchFamily="34" charset="0"/>
              </a:rPr>
              <a:t>Escolar de SAE </a:t>
            </a:r>
            <a:r>
              <a:rPr lang="es-MX" sz="1200" dirty="0">
                <a:latin typeface="Neo Sans Pro" panose="020B0504030504040204" pitchFamily="34" charset="0"/>
              </a:rPr>
              <a:t>y lo imprime el plantel. </a:t>
            </a:r>
            <a:endParaRPr lang="en-US" sz="1200" dirty="0">
              <a:latin typeface="Neo Sans Pro" panose="020B0504030504040204" pitchFamily="34" charset="0"/>
            </a:endParaRPr>
          </a:p>
        </p:txBody>
      </p:sp>
      <p:sp>
        <p:nvSpPr>
          <p:cNvPr id="39" name="Shape 114"/>
          <p:cNvSpPr txBox="1">
            <a:spLocks noGrp="1"/>
          </p:cNvSpPr>
          <p:nvPr>
            <p:ph type="title"/>
          </p:nvPr>
        </p:nvSpPr>
        <p:spPr>
          <a:xfrm>
            <a:off x="98983" y="551432"/>
            <a:ext cx="2340319" cy="1369870"/>
          </a:xfrm>
          <a:prstGeom prst="rect">
            <a:avLst/>
          </a:prstGeom>
          <a:effectLst/>
        </p:spPr>
        <p:txBody>
          <a:bodyPr lIns="91425" tIns="91425" rIns="91425" bIns="91425" anchor="t" anchorCtr="0">
            <a:noAutofit/>
          </a:bodyPr>
          <a:lstStyle/>
          <a:p>
            <a:pPr lvl="0">
              <a:spcBef>
                <a:spcPts val="0"/>
              </a:spcBef>
              <a:buNone/>
            </a:pPr>
            <a:r>
              <a:rPr lang="en" sz="3200" b="1" dirty="0" smtClean="0">
                <a:solidFill>
                  <a:schemeClr val="bg1"/>
                </a:solidFill>
                <a:latin typeface="Neo Sans Pro" panose="020B0504030504040204" pitchFamily="34" charset="0"/>
              </a:rPr>
              <a:t>¿Qué cambia?</a:t>
            </a:r>
            <a:endParaRPr lang="en" sz="3200" b="1" dirty="0">
              <a:solidFill>
                <a:schemeClr val="bg1"/>
              </a:solidFill>
              <a:latin typeface="Neo Sans Pro" panose="020B0504030504040204" pitchFamily="34" charset="0"/>
            </a:endParaRPr>
          </a:p>
        </p:txBody>
      </p:sp>
      <p:sp>
        <p:nvSpPr>
          <p:cNvPr id="40" name="Shape 114"/>
          <p:cNvSpPr txBox="1">
            <a:spLocks/>
          </p:cNvSpPr>
          <p:nvPr/>
        </p:nvSpPr>
        <p:spPr>
          <a:xfrm>
            <a:off x="388001" y="1699271"/>
            <a:ext cx="2097239" cy="689364"/>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Nunito Sans"/>
              <a:buNone/>
              <a:defRPr sz="2400" b="0" i="0" u="none" strike="noStrike" cap="none">
                <a:solidFill>
                  <a:srgbClr val="FFFFFF"/>
                </a:solidFill>
                <a:latin typeface="Nunito Sans"/>
                <a:ea typeface="Nunito Sans"/>
                <a:cs typeface="Nunito Sans"/>
                <a:sym typeface="Nunito Sans"/>
              </a:defRPr>
            </a:lvl1pPr>
            <a:lvl2pPr lvl="1"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2pPr>
            <a:lvl3pPr lvl="2"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3pPr>
            <a:lvl4pPr lvl="3"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4pPr>
            <a:lvl5pPr lvl="4"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5pPr>
            <a:lvl6pPr lvl="5"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6pPr>
            <a:lvl7pPr lvl="6"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7pPr>
            <a:lvl8pPr lvl="7"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8pPr>
            <a:lvl9pPr lvl="8"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9pPr>
          </a:lstStyle>
          <a:p>
            <a:r>
              <a:rPr lang="en" sz="1600" dirty="0" smtClean="0">
                <a:solidFill>
                  <a:srgbClr val="75DBFF"/>
                </a:solidFill>
                <a:latin typeface="Neo Sans Pro" panose="020B0504030504040204" pitchFamily="34" charset="0"/>
              </a:rPr>
              <a:t>En el proceso actual del control escolar</a:t>
            </a:r>
            <a:endParaRPr lang="en" sz="1600" dirty="0">
              <a:solidFill>
                <a:srgbClr val="75DBFF"/>
              </a:solidFill>
              <a:latin typeface="Neo Sans Pro" panose="020B0504030504040204" pitchFamily="34" charset="0"/>
            </a:endParaRPr>
          </a:p>
        </p:txBody>
      </p:sp>
      <p:pic>
        <p:nvPicPr>
          <p:cNvPr id="42" name="Imagen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7440" y="2588514"/>
            <a:ext cx="578271" cy="578271"/>
          </a:xfrm>
          <a:prstGeom prst="rect">
            <a:avLst/>
          </a:prstGeom>
        </p:spPr>
      </p:pic>
      <p:pic>
        <p:nvPicPr>
          <p:cNvPr id="43" name="Imagen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2959" y="251498"/>
            <a:ext cx="578271" cy="578271"/>
          </a:xfrm>
          <a:prstGeom prst="rect">
            <a:avLst/>
          </a:prstGeom>
        </p:spPr>
      </p:pic>
      <p:pic>
        <p:nvPicPr>
          <p:cNvPr id="44" name="Imagen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9116" y="2588514"/>
            <a:ext cx="578271" cy="578271"/>
          </a:xfrm>
          <a:prstGeom prst="rect">
            <a:avLst/>
          </a:prstGeom>
        </p:spPr>
      </p:pic>
      <p:pic>
        <p:nvPicPr>
          <p:cNvPr id="45" name="Imagen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40494" y="279855"/>
            <a:ext cx="508723" cy="508723"/>
          </a:xfrm>
          <a:prstGeom prst="rect">
            <a:avLst/>
          </a:prstGeom>
        </p:spPr>
      </p:pic>
      <p:pic>
        <p:nvPicPr>
          <p:cNvPr id="46" name="Imagen 4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58916" y="2588514"/>
            <a:ext cx="578271" cy="578271"/>
          </a:xfrm>
          <a:prstGeom prst="rect">
            <a:avLst/>
          </a:prstGeom>
        </p:spPr>
      </p:pic>
      <p:sp>
        <p:nvSpPr>
          <p:cNvPr id="18" name="Shape 214"/>
          <p:cNvSpPr txBox="1">
            <a:spLocks noGrp="1"/>
          </p:cNvSpPr>
          <p:nvPr>
            <p:ph type="body" idx="2"/>
          </p:nvPr>
        </p:nvSpPr>
        <p:spPr>
          <a:xfrm>
            <a:off x="4917019" y="870956"/>
            <a:ext cx="1821725" cy="1287297"/>
          </a:xfrm>
          <a:prstGeom prst="rect">
            <a:avLst/>
          </a:prstGeom>
        </p:spPr>
        <p:txBody>
          <a:bodyPr lIns="91425" tIns="91425" rIns="91425" bIns="91425" anchor="t" anchorCtr="0">
            <a:noAutofit/>
          </a:bodyPr>
          <a:lstStyle/>
          <a:p>
            <a:pPr lvl="0">
              <a:buNone/>
            </a:pPr>
            <a:r>
              <a:rPr lang="es-MX" sz="1200" dirty="0" smtClean="0">
                <a:latin typeface="Neo Sans Pro" panose="020B0504030504040204" pitchFamily="34" charset="0"/>
              </a:rPr>
              <a:t>El folio del documento de certificación estatal tendrá el formato </a:t>
            </a:r>
          </a:p>
          <a:p>
            <a:pPr lvl="0">
              <a:buNone/>
            </a:pPr>
            <a:r>
              <a:rPr lang="es-MX" sz="1200" dirty="0" smtClean="0">
                <a:latin typeface="Neo Sans Pro" panose="020B0504030504040204" pitchFamily="34" charset="0"/>
              </a:rPr>
              <a:t>M1700001 </a:t>
            </a:r>
            <a:r>
              <a:rPr lang="es-MX" sz="1200" i="1" dirty="0" smtClean="0">
                <a:solidFill>
                  <a:schemeClr val="bg1">
                    <a:lumMod val="50000"/>
                  </a:schemeClr>
                </a:solidFill>
                <a:latin typeface="Neo Sans Pro" panose="020B0504030504040204" pitchFamily="34" charset="0"/>
              </a:rPr>
              <a:t>(Nivel, año de egreso y número consecutivo)</a:t>
            </a:r>
            <a:endParaRPr lang="en" sz="1200" i="1" dirty="0">
              <a:solidFill>
                <a:schemeClr val="bg1">
                  <a:lumMod val="50000"/>
                </a:schemeClr>
              </a:solidFill>
              <a:latin typeface="Neo Sans Pro" panose="020B0504030504040204" pitchFamily="34" charset="0"/>
            </a:endParaRPr>
          </a:p>
        </p:txBody>
      </p:sp>
      <p:pic>
        <p:nvPicPr>
          <p:cNvPr id="19" name="Imagen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2587" y="251498"/>
            <a:ext cx="578271" cy="5782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4"/>
        <p:cNvGrpSpPr/>
        <p:nvPr/>
      </p:nvGrpSpPr>
      <p:grpSpPr>
        <a:xfrm>
          <a:off x="0" y="0"/>
          <a:ext cx="0" cy="0"/>
          <a:chOff x="0" y="0"/>
          <a:chExt cx="0" cy="0"/>
        </a:xfrm>
      </p:grpSpPr>
      <p:sp>
        <p:nvSpPr>
          <p:cNvPr id="236" name="Shape 236"/>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rgbClr val="FFFFFF"/>
                </a:solidFill>
              </a:rPr>
              <a:t>9</a:t>
            </a:fld>
            <a:endParaRPr lang="en">
              <a:solidFill>
                <a:srgbClr val="FFFFFF"/>
              </a:solidFill>
            </a:endParaRPr>
          </a:p>
        </p:txBody>
      </p:sp>
      <p:sp>
        <p:nvSpPr>
          <p:cNvPr id="5" name="Rectángulo 4"/>
          <p:cNvSpPr/>
          <p:nvPr/>
        </p:nvSpPr>
        <p:spPr>
          <a:xfrm>
            <a:off x="0" y="50"/>
            <a:ext cx="3570194" cy="5143450"/>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endParaRPr lang="es-MX" dirty="0"/>
          </a:p>
        </p:txBody>
      </p:sp>
      <p:sp>
        <p:nvSpPr>
          <p:cNvPr id="11" name="Shape 114"/>
          <p:cNvSpPr txBox="1">
            <a:spLocks/>
          </p:cNvSpPr>
          <p:nvPr/>
        </p:nvSpPr>
        <p:spPr>
          <a:xfrm>
            <a:off x="110145" y="111043"/>
            <a:ext cx="2290156" cy="650494"/>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67031"/>
              </a:buClr>
              <a:buSzPct val="100000"/>
              <a:buFont typeface="Nunito Sans"/>
              <a:buNone/>
              <a:defRPr sz="2400" b="0" i="0" u="none" strike="noStrike" cap="none">
                <a:solidFill>
                  <a:srgbClr val="F67031"/>
                </a:solidFill>
                <a:latin typeface="Nunito Sans"/>
                <a:ea typeface="Nunito Sans"/>
                <a:cs typeface="Nunito Sans"/>
                <a:sym typeface="Nunito Sans"/>
              </a:defRPr>
            </a:lvl1pPr>
            <a:lvl2pPr lvl="1"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2pPr>
            <a:lvl3pPr lvl="2"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3pPr>
            <a:lvl4pPr lvl="3"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4pPr>
            <a:lvl5pPr lvl="4"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5pPr>
            <a:lvl6pPr lvl="5"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6pPr>
            <a:lvl7pPr lvl="6"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7pPr>
            <a:lvl8pPr lvl="7"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8pPr>
            <a:lvl9pPr lvl="8"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9pPr>
          </a:lstStyle>
          <a:p>
            <a:r>
              <a:rPr lang="en" sz="4000" b="1" dirty="0" smtClean="0">
                <a:solidFill>
                  <a:srgbClr val="0070C0"/>
                </a:solidFill>
                <a:latin typeface="Neo Sans Pro" panose="020B0504030504040204" pitchFamily="34" charset="0"/>
              </a:rPr>
              <a:t>CEDIV</a:t>
            </a:r>
            <a:endParaRPr lang="en" sz="4000" b="1" dirty="0">
              <a:solidFill>
                <a:srgbClr val="0070C0"/>
              </a:solidFill>
              <a:latin typeface="Neo Sans Pro" panose="020B0504030504040204" pitchFamily="34" charset="0"/>
            </a:endParaRPr>
          </a:p>
        </p:txBody>
      </p:sp>
      <p:sp>
        <p:nvSpPr>
          <p:cNvPr id="12" name="Shape 114"/>
          <p:cNvSpPr txBox="1">
            <a:spLocks/>
          </p:cNvSpPr>
          <p:nvPr/>
        </p:nvSpPr>
        <p:spPr>
          <a:xfrm>
            <a:off x="154265" y="727632"/>
            <a:ext cx="2222916" cy="689364"/>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Nunito Sans"/>
              <a:buNone/>
              <a:defRPr sz="2400" b="0" i="0" u="none" strike="noStrike" cap="none">
                <a:solidFill>
                  <a:srgbClr val="FFFFFF"/>
                </a:solidFill>
                <a:latin typeface="Nunito Sans"/>
                <a:ea typeface="Nunito Sans"/>
                <a:cs typeface="Nunito Sans"/>
                <a:sym typeface="Nunito Sans"/>
              </a:defRPr>
            </a:lvl1pPr>
            <a:lvl2pPr lvl="1"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2pPr>
            <a:lvl3pPr lvl="2"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3pPr>
            <a:lvl4pPr lvl="3"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4pPr>
            <a:lvl5pPr lvl="4"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5pPr>
            <a:lvl6pPr lvl="5"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6pPr>
            <a:lvl7pPr lvl="6"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7pPr>
            <a:lvl8pPr lvl="7"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8pPr>
            <a:lvl9pPr lvl="8" rtl="0">
              <a:spcBef>
                <a:spcPts val="0"/>
              </a:spcBef>
              <a:buClr>
                <a:srgbClr val="FFFFFF"/>
              </a:buClr>
              <a:buSzPct val="100000"/>
              <a:buFont typeface="Nunito Sans"/>
              <a:buNone/>
              <a:defRPr sz="2400">
                <a:solidFill>
                  <a:srgbClr val="FFFFFF"/>
                </a:solidFill>
                <a:latin typeface="Nunito Sans"/>
                <a:ea typeface="Nunito Sans"/>
                <a:cs typeface="Nunito Sans"/>
                <a:sym typeface="Nunito Sans"/>
              </a:defRPr>
            </a:lvl9pPr>
          </a:lstStyle>
          <a:p>
            <a:r>
              <a:rPr lang="en" sz="1500" dirty="0" smtClean="0">
                <a:solidFill>
                  <a:srgbClr val="00B0F0"/>
                </a:solidFill>
                <a:latin typeface="Neo Sans Pro" panose="020B0504030504040204" pitchFamily="34" charset="0"/>
              </a:rPr>
              <a:t>Sistema de Certificación Electrónica de Veracruz</a:t>
            </a:r>
            <a:endParaRPr lang="en" sz="1500" dirty="0">
              <a:solidFill>
                <a:srgbClr val="00B0F0"/>
              </a:solidFill>
              <a:latin typeface="Neo Sans Pro" panose="020B0504030504040204" pitchFamily="34" charset="0"/>
            </a:endParaRPr>
          </a:p>
        </p:txBody>
      </p:sp>
      <p:sp>
        <p:nvSpPr>
          <p:cNvPr id="6" name="Rectángulo 5"/>
          <p:cNvSpPr/>
          <p:nvPr/>
        </p:nvSpPr>
        <p:spPr>
          <a:xfrm>
            <a:off x="719417" y="1523024"/>
            <a:ext cx="2796985" cy="2893100"/>
          </a:xfrm>
          <a:prstGeom prst="rect">
            <a:avLst/>
          </a:prstGeom>
        </p:spPr>
        <p:txBody>
          <a:bodyPr wrap="square">
            <a:spAutoFit/>
          </a:bodyPr>
          <a:lstStyle/>
          <a:p>
            <a:r>
              <a:rPr lang="es-ES"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Sistema encargado </a:t>
            </a:r>
            <a:r>
              <a:rPr lang="es-ES" dirty="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de generar los certificados y certificaciones electrónicas de estudios de todos los niveles del sector educativo de Veracruz.</a:t>
            </a:r>
            <a:endParaRPr lang="es-MX"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r>
              <a:rPr lang="es-ES" dirty="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 </a:t>
            </a:r>
            <a:endParaRPr lang="es-MX"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r>
              <a:rPr lang="es-ES" dirty="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Guarda </a:t>
            </a:r>
            <a:r>
              <a:rPr lang="es-ES"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el </a:t>
            </a:r>
            <a:r>
              <a:rPr lang="es-ES" dirty="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historial de la certificación electrónica de estudios generada en el estado.</a:t>
            </a:r>
            <a:endParaRPr lang="es-MX"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r>
              <a:rPr lang="es-ES" dirty="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 </a:t>
            </a:r>
            <a:endParaRPr lang="es-MX"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r>
              <a:rPr lang="es-ES" dirty="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Sus usuarios son principalmente los planteles educativos y las delegaciones de Control Escolar.</a:t>
            </a:r>
            <a:endParaRPr lang="es-MX"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668" y="1607330"/>
            <a:ext cx="386193" cy="386193"/>
          </a:xfrm>
          <a:prstGeom prst="rect">
            <a:avLst/>
          </a:prstGeom>
        </p:spPr>
      </p:pic>
      <p:pic>
        <p:nvPicPr>
          <p:cNvPr id="15" name="Imagen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0668" y="2879660"/>
            <a:ext cx="386193" cy="386193"/>
          </a:xfrm>
          <a:prstGeom prst="rect">
            <a:avLst/>
          </a:prstGeom>
        </p:spPr>
      </p:pic>
      <p:pic>
        <p:nvPicPr>
          <p:cNvPr id="16" name="Imagen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0667" y="3763429"/>
            <a:ext cx="386193" cy="386193"/>
          </a:xfrm>
          <a:prstGeom prst="rect">
            <a:avLst/>
          </a:prstGeom>
        </p:spPr>
      </p:pic>
      <p:sp>
        <p:nvSpPr>
          <p:cNvPr id="17" name="Rectángulo redondeado 16"/>
          <p:cNvSpPr/>
          <p:nvPr/>
        </p:nvSpPr>
        <p:spPr>
          <a:xfrm>
            <a:off x="719417" y="4621509"/>
            <a:ext cx="2662516" cy="36307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CuadroTexto 21"/>
          <p:cNvSpPr txBox="1"/>
          <p:nvPr/>
        </p:nvSpPr>
        <p:spPr>
          <a:xfrm>
            <a:off x="1203514" y="4633678"/>
            <a:ext cx="2245660" cy="323165"/>
          </a:xfrm>
          <a:prstGeom prst="rect">
            <a:avLst/>
          </a:prstGeom>
          <a:noFill/>
        </p:spPr>
        <p:txBody>
          <a:bodyPr wrap="square" rtlCol="0">
            <a:spAutoFit/>
          </a:bodyPr>
          <a:lstStyle/>
          <a:p>
            <a:r>
              <a:rPr lang="es-ES" sz="1500" dirty="0">
                <a:solidFill>
                  <a:schemeClr val="bg1"/>
                </a:solidFill>
                <a:latin typeface="Neo Sans Pro" panose="020B0504030504040204" pitchFamily="34" charset="0"/>
              </a:rPr>
              <a:t>http://</a:t>
            </a:r>
            <a:r>
              <a:rPr lang="es-ES" sz="1500" dirty="0" smtClean="0">
                <a:solidFill>
                  <a:schemeClr val="bg1"/>
                </a:solidFill>
                <a:latin typeface="Neo Sans Pro" panose="020B0504030504040204" pitchFamily="34" charset="0"/>
              </a:rPr>
              <a:t>cediv.sev.gob.mx</a:t>
            </a:r>
            <a:endParaRPr lang="es-MX" sz="1500" dirty="0">
              <a:solidFill>
                <a:schemeClr val="bg1"/>
              </a:solidFill>
              <a:latin typeface="Neo Sans Pro" panose="020B0504030504040204" pitchFamily="34" charset="0"/>
            </a:endParaRPr>
          </a:p>
        </p:txBody>
      </p:sp>
      <p:sp>
        <p:nvSpPr>
          <p:cNvPr id="18" name="Redondear rectángulo de esquina del mismo lado 17"/>
          <p:cNvSpPr/>
          <p:nvPr/>
        </p:nvSpPr>
        <p:spPr>
          <a:xfrm rot="16200000">
            <a:off x="756407" y="4604884"/>
            <a:ext cx="328869" cy="386130"/>
          </a:xfrm>
          <a:prstGeom prst="round2Same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9" name="Imagen 18"/>
          <p:cNvPicPr>
            <a:picLocks noChangeAspect="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68886" y="4679328"/>
            <a:ext cx="254031" cy="2540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4"/>
        <p:cNvGrpSpPr/>
        <p:nvPr/>
      </p:nvGrpSpPr>
      <p:grpSpPr>
        <a:xfrm>
          <a:off x="0" y="0"/>
          <a:ext cx="0" cy="0"/>
          <a:chOff x="0" y="0"/>
          <a:chExt cx="0" cy="0"/>
        </a:xfrm>
      </p:grpSpPr>
      <p:sp>
        <p:nvSpPr>
          <p:cNvPr id="236" name="Shape 236"/>
          <p:cNvSpPr txBox="1">
            <a:spLocks noGrp="1"/>
          </p:cNvSpPr>
          <p:nvPr>
            <p:ph type="sldNum" idx="12"/>
          </p:nvPr>
        </p:nvSpPr>
        <p:spPr>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rgbClr val="FFFFFF"/>
                </a:solidFill>
              </a:rPr>
              <a:t>10</a:t>
            </a:fld>
            <a:endParaRPr lang="en">
              <a:solidFill>
                <a:srgbClr val="FFFFFF"/>
              </a:solidFill>
            </a:endParaRPr>
          </a:p>
        </p:txBody>
      </p:sp>
      <p:sp>
        <p:nvSpPr>
          <p:cNvPr id="5" name="Rectángulo 4"/>
          <p:cNvSpPr/>
          <p:nvPr/>
        </p:nvSpPr>
        <p:spPr>
          <a:xfrm>
            <a:off x="5446060" y="0"/>
            <a:ext cx="3570194" cy="5143450"/>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endParaRPr lang="es-MX" dirty="0"/>
          </a:p>
        </p:txBody>
      </p:sp>
      <p:sp>
        <p:nvSpPr>
          <p:cNvPr id="11" name="Shape 114"/>
          <p:cNvSpPr txBox="1">
            <a:spLocks/>
          </p:cNvSpPr>
          <p:nvPr/>
        </p:nvSpPr>
        <p:spPr>
          <a:xfrm>
            <a:off x="5556205" y="110992"/>
            <a:ext cx="3312130" cy="1496287"/>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67031"/>
              </a:buClr>
              <a:buSzPct val="100000"/>
              <a:buFont typeface="Nunito Sans"/>
              <a:buNone/>
              <a:defRPr sz="2400" b="0" i="0" u="none" strike="noStrike" cap="none">
                <a:solidFill>
                  <a:srgbClr val="F67031"/>
                </a:solidFill>
                <a:latin typeface="Nunito Sans"/>
                <a:ea typeface="Nunito Sans"/>
                <a:cs typeface="Nunito Sans"/>
                <a:sym typeface="Nunito Sans"/>
              </a:defRPr>
            </a:lvl1pPr>
            <a:lvl2pPr lvl="1"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2pPr>
            <a:lvl3pPr lvl="2"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3pPr>
            <a:lvl4pPr lvl="3"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4pPr>
            <a:lvl5pPr lvl="4"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5pPr>
            <a:lvl6pPr lvl="5"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6pPr>
            <a:lvl7pPr lvl="6"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7pPr>
            <a:lvl8pPr lvl="7"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8pPr>
            <a:lvl9pPr lvl="8"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9pPr>
          </a:lstStyle>
          <a:p>
            <a:r>
              <a:rPr lang="en" sz="3000" b="1" dirty="0" smtClean="0">
                <a:solidFill>
                  <a:srgbClr val="0070C0"/>
                </a:solidFill>
                <a:latin typeface="Neo Sans Pro" panose="020B0504030504040204" pitchFamily="34" charset="0"/>
              </a:rPr>
              <a:t>Portal Público de Certificación Electrónica</a:t>
            </a:r>
            <a:endParaRPr lang="en" sz="3000" b="1" dirty="0">
              <a:solidFill>
                <a:srgbClr val="0070C0"/>
              </a:solidFill>
              <a:latin typeface="Neo Sans Pro" panose="020B0504030504040204" pitchFamily="34" charset="0"/>
            </a:endParaRPr>
          </a:p>
        </p:txBody>
      </p:sp>
      <p:sp>
        <p:nvSpPr>
          <p:cNvPr id="6" name="Rectángulo 5"/>
          <p:cNvSpPr/>
          <p:nvPr/>
        </p:nvSpPr>
        <p:spPr>
          <a:xfrm>
            <a:off x="6219269" y="1965777"/>
            <a:ext cx="2597764" cy="2031325"/>
          </a:xfrm>
          <a:prstGeom prst="rect">
            <a:avLst/>
          </a:prstGeom>
        </p:spPr>
        <p:txBody>
          <a:bodyPr wrap="square">
            <a:spAutoFit/>
          </a:bodyPr>
          <a:lstStyle/>
          <a:p>
            <a:r>
              <a:rPr lang="es-ES"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El portal web donde el público en general puede descargar o verificar la validez un certificado electrónico emitido en Veracruz. </a:t>
            </a:r>
          </a:p>
          <a:p>
            <a:endParaRPr lang="es-ES" dirty="0">
              <a:solidFill>
                <a:schemeClr val="tx1">
                  <a:lumMod val="65000"/>
                  <a:lumOff val="35000"/>
                </a:schemeClr>
              </a:solidFill>
              <a:effectLst/>
              <a:latin typeface="Neo Sans Pro" panose="020B0504030504040204" pitchFamily="34" charset="0"/>
              <a:ea typeface="Calibri" panose="020F0502020204030204" pitchFamily="34" charset="0"/>
              <a:cs typeface="Times New Roman" panose="02020603050405020304" pitchFamily="18" charset="0"/>
            </a:endParaRPr>
          </a:p>
          <a:p>
            <a:r>
              <a:rPr lang="es-ES"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Es posible acceder desde una computadora, Tablet o Smartphone</a:t>
            </a:r>
            <a:endParaRPr lang="es-MX"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1125" y="2068677"/>
            <a:ext cx="386193" cy="386193"/>
          </a:xfrm>
          <a:prstGeom prst="rect">
            <a:avLst/>
          </a:prstGeom>
        </p:spPr>
      </p:pic>
      <p:sp>
        <p:nvSpPr>
          <p:cNvPr id="18" name="Rectángulo redondeado 17"/>
          <p:cNvSpPr/>
          <p:nvPr/>
        </p:nvSpPr>
        <p:spPr>
          <a:xfrm>
            <a:off x="5636543" y="4587461"/>
            <a:ext cx="3180490" cy="36307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CuadroTexto 18"/>
          <p:cNvSpPr txBox="1"/>
          <p:nvPr/>
        </p:nvSpPr>
        <p:spPr>
          <a:xfrm>
            <a:off x="6017264" y="4623643"/>
            <a:ext cx="3088219" cy="261610"/>
          </a:xfrm>
          <a:prstGeom prst="rect">
            <a:avLst/>
          </a:prstGeom>
          <a:noFill/>
        </p:spPr>
        <p:txBody>
          <a:bodyPr wrap="square" rtlCol="0">
            <a:spAutoFit/>
          </a:bodyPr>
          <a:lstStyle/>
          <a:p>
            <a:r>
              <a:rPr lang="es-ES" sz="1100" dirty="0">
                <a:solidFill>
                  <a:schemeClr val="bg1"/>
                </a:solidFill>
                <a:latin typeface="Neo Sans Pro" panose="020B0504030504040204" pitchFamily="34" charset="0"/>
              </a:rPr>
              <a:t>http://certificacion-electronica.sev.gob.mx</a:t>
            </a:r>
            <a:endParaRPr lang="es-MX" sz="1100" dirty="0">
              <a:solidFill>
                <a:schemeClr val="bg1"/>
              </a:solidFill>
              <a:latin typeface="Neo Sans Pro" panose="020B0504030504040204" pitchFamily="34" charset="0"/>
            </a:endParaRPr>
          </a:p>
        </p:txBody>
      </p:sp>
      <p:sp>
        <p:nvSpPr>
          <p:cNvPr id="20" name="Redondear rectángulo de esquina del mismo lado 19"/>
          <p:cNvSpPr/>
          <p:nvPr/>
        </p:nvSpPr>
        <p:spPr>
          <a:xfrm rot="16200000">
            <a:off x="5673533" y="4570836"/>
            <a:ext cx="328869" cy="386130"/>
          </a:xfrm>
          <a:prstGeom prst="round2Same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1" name="Imagen 20"/>
          <p:cNvPicPr>
            <a:picLocks noChangeAspect="1"/>
          </p:cNvPicPr>
          <p:nvPr/>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708180" y="4645280"/>
            <a:ext cx="254031" cy="254031"/>
          </a:xfrm>
          <a:prstGeom prst="rect">
            <a:avLst/>
          </a:prstGeom>
        </p:spPr>
      </p:pic>
      <p:pic>
        <p:nvPicPr>
          <p:cNvPr id="22" name="Imagen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51124" y="3296463"/>
            <a:ext cx="386193" cy="386193"/>
          </a:xfrm>
          <a:prstGeom prst="rect">
            <a:avLst/>
          </a:prstGeom>
        </p:spPr>
      </p:pic>
    </p:spTree>
    <p:extLst>
      <p:ext uri="{BB962C8B-B14F-4D97-AF65-F5344CB8AC3E}">
        <p14:creationId xmlns:p14="http://schemas.microsoft.com/office/powerpoint/2010/main" val="66644972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114"/>
          <p:cNvSpPr txBox="1">
            <a:spLocks/>
          </p:cNvSpPr>
          <p:nvPr/>
        </p:nvSpPr>
        <p:spPr>
          <a:xfrm>
            <a:off x="122293" y="125966"/>
            <a:ext cx="4713723" cy="1496287"/>
          </a:xfrm>
          <a:prstGeom prst="rect">
            <a:avLst/>
          </a:prstGeom>
          <a:noFill/>
          <a:ln>
            <a:noFill/>
          </a:ln>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67031"/>
              </a:buClr>
              <a:buSzPct val="100000"/>
              <a:buFont typeface="Nunito Sans"/>
              <a:buNone/>
              <a:defRPr sz="2400" b="0" i="0" u="none" strike="noStrike" cap="none">
                <a:solidFill>
                  <a:srgbClr val="F67031"/>
                </a:solidFill>
                <a:latin typeface="Nunito Sans"/>
                <a:ea typeface="Nunito Sans"/>
                <a:cs typeface="Nunito Sans"/>
                <a:sym typeface="Nunito Sans"/>
              </a:defRPr>
            </a:lvl1pPr>
            <a:lvl2pPr lvl="1"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2pPr>
            <a:lvl3pPr lvl="2"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3pPr>
            <a:lvl4pPr lvl="3"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4pPr>
            <a:lvl5pPr lvl="4"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5pPr>
            <a:lvl6pPr lvl="5"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6pPr>
            <a:lvl7pPr lvl="6"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7pPr>
            <a:lvl8pPr lvl="7"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8pPr>
            <a:lvl9pPr lvl="8" rtl="0">
              <a:spcBef>
                <a:spcPts val="0"/>
              </a:spcBef>
              <a:buClr>
                <a:srgbClr val="F67031"/>
              </a:buClr>
              <a:buSzPct val="100000"/>
              <a:buFont typeface="Nunito Sans"/>
              <a:buNone/>
              <a:defRPr sz="2400">
                <a:solidFill>
                  <a:srgbClr val="F67031"/>
                </a:solidFill>
                <a:latin typeface="Nunito Sans"/>
                <a:ea typeface="Nunito Sans"/>
                <a:cs typeface="Nunito Sans"/>
                <a:sym typeface="Nunito Sans"/>
              </a:defRPr>
            </a:lvl9pPr>
          </a:lstStyle>
          <a:p>
            <a:r>
              <a:rPr lang="en" sz="2800" b="1" dirty="0" smtClean="0">
                <a:solidFill>
                  <a:srgbClr val="0070C0"/>
                </a:solidFill>
                <a:latin typeface="Neo Sans Pro" panose="020B0504030504040204" pitchFamily="34" charset="0"/>
              </a:rPr>
              <a:t>¿Cómo saber si un certificado es auténtico?</a:t>
            </a:r>
            <a:endParaRPr lang="en" sz="2800" b="1" dirty="0">
              <a:solidFill>
                <a:srgbClr val="0070C0"/>
              </a:solidFill>
              <a:latin typeface="Neo Sans Pro" panose="020B0504030504040204" pitchFamily="34" charset="0"/>
            </a:endParaRPr>
          </a:p>
        </p:txBody>
      </p:sp>
      <p:sp>
        <p:nvSpPr>
          <p:cNvPr id="6" name="Rectángulo 5"/>
          <p:cNvSpPr/>
          <p:nvPr/>
        </p:nvSpPr>
        <p:spPr>
          <a:xfrm>
            <a:off x="225323" y="1323026"/>
            <a:ext cx="4155259" cy="307777"/>
          </a:xfrm>
          <a:prstGeom prst="rect">
            <a:avLst/>
          </a:prstGeom>
        </p:spPr>
        <p:txBody>
          <a:bodyPr wrap="square">
            <a:spAutoFit/>
          </a:bodyPr>
          <a:lstStyle/>
          <a:p>
            <a:r>
              <a:rPr lang="es-ES" b="1"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Existen dos maneras para comprobarlo</a:t>
            </a:r>
          </a:p>
        </p:txBody>
      </p:sp>
      <p:sp>
        <p:nvSpPr>
          <p:cNvPr id="8" name="Rectángulo redondeado 7"/>
          <p:cNvSpPr/>
          <p:nvPr/>
        </p:nvSpPr>
        <p:spPr>
          <a:xfrm>
            <a:off x="970533" y="4624615"/>
            <a:ext cx="3180490" cy="36307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p:cNvSpPr txBox="1"/>
          <p:nvPr/>
        </p:nvSpPr>
        <p:spPr>
          <a:xfrm>
            <a:off x="1351254" y="4660797"/>
            <a:ext cx="3088219" cy="261610"/>
          </a:xfrm>
          <a:prstGeom prst="rect">
            <a:avLst/>
          </a:prstGeom>
          <a:noFill/>
        </p:spPr>
        <p:txBody>
          <a:bodyPr wrap="square" rtlCol="0">
            <a:spAutoFit/>
          </a:bodyPr>
          <a:lstStyle/>
          <a:p>
            <a:r>
              <a:rPr lang="es-ES" sz="1100" dirty="0">
                <a:solidFill>
                  <a:schemeClr val="bg1"/>
                </a:solidFill>
                <a:latin typeface="Neo Sans Pro" panose="020B0504030504040204" pitchFamily="34" charset="0"/>
              </a:rPr>
              <a:t>http://certificacion-electronica.sev.gob.mx</a:t>
            </a:r>
            <a:endParaRPr lang="es-MX" sz="1100" dirty="0">
              <a:solidFill>
                <a:schemeClr val="bg1"/>
              </a:solidFill>
              <a:latin typeface="Neo Sans Pro" panose="020B0504030504040204" pitchFamily="34" charset="0"/>
            </a:endParaRPr>
          </a:p>
        </p:txBody>
      </p:sp>
      <p:sp>
        <p:nvSpPr>
          <p:cNvPr id="12" name="Redondear rectángulo de esquina del mismo lado 11"/>
          <p:cNvSpPr/>
          <p:nvPr/>
        </p:nvSpPr>
        <p:spPr>
          <a:xfrm rot="16200000">
            <a:off x="1013808" y="4613084"/>
            <a:ext cx="328869" cy="386130"/>
          </a:xfrm>
          <a:prstGeom prst="round2Same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42170" y="4682434"/>
            <a:ext cx="254031" cy="254031"/>
          </a:xfrm>
          <a:prstGeom prst="rect">
            <a:avLst/>
          </a:prstGeom>
        </p:spPr>
      </p:pic>
      <p:sp>
        <p:nvSpPr>
          <p:cNvPr id="14" name="Rectángulo 13"/>
          <p:cNvSpPr/>
          <p:nvPr/>
        </p:nvSpPr>
        <p:spPr>
          <a:xfrm>
            <a:off x="737016" y="1795202"/>
            <a:ext cx="3643566" cy="1600438"/>
          </a:xfrm>
          <a:prstGeom prst="rect">
            <a:avLst/>
          </a:prstGeom>
        </p:spPr>
        <p:txBody>
          <a:bodyPr wrap="square">
            <a:spAutoFit/>
          </a:bodyPr>
          <a:lstStyle/>
          <a:p>
            <a:r>
              <a:rPr lang="es-MX" b="1"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1.</a:t>
            </a:r>
            <a:r>
              <a:rPr lang="es-MX"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 Ingresando los datos manualmente desde el portal público y haciendo clic en “verificar”</a:t>
            </a:r>
          </a:p>
          <a:p>
            <a:endParaRPr lang="es-MX"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endParaRPr>
          </a:p>
          <a:p>
            <a:r>
              <a:rPr lang="es-MX" b="1"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2. </a:t>
            </a:r>
            <a:r>
              <a:rPr lang="es-MX"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Escaneando con la cámara de una Tablet o Smartphone el código de respuesta rápida </a:t>
            </a:r>
            <a:r>
              <a:rPr lang="es-MX" b="1"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QR</a:t>
            </a:r>
            <a:endParaRPr lang="es-MX"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768" y="1879592"/>
            <a:ext cx="386193" cy="386193"/>
          </a:xfrm>
          <a:prstGeom prst="rect">
            <a:avLst/>
          </a:prstGeom>
        </p:spPr>
      </p:pic>
      <p:pic>
        <p:nvPicPr>
          <p:cNvPr id="16" name="Imagen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323" y="2742162"/>
            <a:ext cx="386193" cy="386193"/>
          </a:xfrm>
          <a:prstGeom prst="rect">
            <a:avLst/>
          </a:prstGeom>
        </p:spPr>
      </p:pic>
      <p:sp>
        <p:nvSpPr>
          <p:cNvPr id="17" name="Rectángulo 16"/>
          <p:cNvSpPr/>
          <p:nvPr/>
        </p:nvSpPr>
        <p:spPr>
          <a:xfrm>
            <a:off x="135171" y="3990926"/>
            <a:ext cx="4115032" cy="523220"/>
          </a:xfrm>
          <a:prstGeom prst="rect">
            <a:avLst/>
          </a:prstGeom>
        </p:spPr>
        <p:txBody>
          <a:bodyPr wrap="square">
            <a:spAutoFit/>
          </a:bodyPr>
          <a:lstStyle/>
          <a:p>
            <a:r>
              <a:rPr lang="es-MX" b="1" dirty="0" smtClean="0">
                <a:solidFill>
                  <a:srgbClr val="00B0F0"/>
                </a:solidFill>
                <a:latin typeface="Neo Sans Pro" panose="020B0504030504040204" pitchFamily="34" charset="0"/>
                <a:ea typeface="Calibri" panose="020F0502020204030204" pitchFamily="34" charset="0"/>
                <a:cs typeface="Times New Roman" panose="02020603050405020304" pitchFamily="18" charset="0"/>
              </a:rPr>
              <a:t>Importante: </a:t>
            </a:r>
            <a:r>
              <a:rPr lang="es-MX" i="1"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En ambos casos siempre debemos verificar que la dirección o URL  sea el siguiente:</a:t>
            </a:r>
            <a:endParaRPr lang="es-MX" i="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128609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453"/>
        <p:cNvGrpSpPr/>
        <p:nvPr/>
      </p:nvGrpSpPr>
      <p:grpSpPr>
        <a:xfrm>
          <a:off x="0" y="0"/>
          <a:ext cx="0" cy="0"/>
          <a:chOff x="0" y="0"/>
          <a:chExt cx="0" cy="0"/>
        </a:xfrm>
      </p:grpSpPr>
      <p:sp>
        <p:nvSpPr>
          <p:cNvPr id="455" name="Shape 455"/>
          <p:cNvSpPr/>
          <p:nvPr/>
        </p:nvSpPr>
        <p:spPr>
          <a:xfrm>
            <a:off x="4617025" y="910325"/>
            <a:ext cx="2493300" cy="3333600"/>
          </a:xfrm>
          <a:prstGeom prst="rect">
            <a:avLst/>
          </a:prstGeom>
          <a:noFill/>
          <a:ln>
            <a:noFill/>
          </a:ln>
        </p:spPr>
        <p:txBody>
          <a:bodyPr lIns="91425" tIns="91425" rIns="91425" bIns="91425" anchor="ctr" anchorCtr="0">
            <a:noAutofit/>
          </a:bodyPr>
          <a:lstStyle/>
          <a:p>
            <a:pPr lvl="0" algn="ctr" rtl="0">
              <a:spcBef>
                <a:spcPts val="0"/>
              </a:spcBef>
              <a:buNone/>
            </a:pPr>
            <a:r>
              <a:rPr lang="en" sz="1000">
                <a:solidFill>
                  <a:srgbClr val="980000"/>
                </a:solidFill>
                <a:latin typeface="Nunito Sans"/>
                <a:ea typeface="Nunito Sans"/>
                <a:cs typeface="Nunito Sans"/>
                <a:sym typeface="Nunito Sans"/>
              </a:rPr>
              <a:t>Place your screenshot here</a:t>
            </a:r>
          </a:p>
        </p:txBody>
      </p:sp>
      <p:sp>
        <p:nvSpPr>
          <p:cNvPr id="9" name="Shape 114"/>
          <p:cNvSpPr txBox="1">
            <a:spLocks noGrp="1"/>
          </p:cNvSpPr>
          <p:nvPr>
            <p:ph type="title"/>
          </p:nvPr>
        </p:nvSpPr>
        <p:spPr>
          <a:xfrm>
            <a:off x="151400" y="318465"/>
            <a:ext cx="2340319" cy="1369870"/>
          </a:xfrm>
          <a:prstGeom prst="rect">
            <a:avLst/>
          </a:prstGeom>
          <a:effectLst/>
        </p:spPr>
        <p:txBody>
          <a:bodyPr lIns="91425" tIns="91425" rIns="91425" bIns="91425" anchor="t" anchorCtr="0">
            <a:noAutofit/>
          </a:bodyPr>
          <a:lstStyle/>
          <a:p>
            <a:pPr lvl="0">
              <a:spcBef>
                <a:spcPts val="0"/>
              </a:spcBef>
              <a:buNone/>
            </a:pPr>
            <a:r>
              <a:rPr lang="en" sz="2000" b="1" dirty="0" smtClean="0">
                <a:solidFill>
                  <a:srgbClr val="0070C0"/>
                </a:solidFill>
                <a:latin typeface="Neo Sans Pro" panose="020B0504030504040204" pitchFamily="34" charset="0"/>
              </a:rPr>
              <a:t>Validando desde</a:t>
            </a:r>
            <a:br>
              <a:rPr lang="en" sz="2000" b="1" dirty="0" smtClean="0">
                <a:solidFill>
                  <a:srgbClr val="0070C0"/>
                </a:solidFill>
                <a:latin typeface="Neo Sans Pro" panose="020B0504030504040204" pitchFamily="34" charset="0"/>
              </a:rPr>
            </a:br>
            <a:r>
              <a:rPr lang="en" sz="2000" b="1" dirty="0" smtClean="0">
                <a:solidFill>
                  <a:srgbClr val="0070C0"/>
                </a:solidFill>
                <a:latin typeface="Neo Sans Pro" panose="020B0504030504040204" pitchFamily="34" charset="0"/>
              </a:rPr>
              <a:t>el portal web de certificación electrónica</a:t>
            </a:r>
            <a:endParaRPr lang="en" sz="2000" b="1" dirty="0">
              <a:solidFill>
                <a:srgbClr val="0070C0"/>
              </a:solidFill>
              <a:latin typeface="Neo Sans Pro" panose="020B0504030504040204" pitchFamily="34" charset="0"/>
            </a:endParaRPr>
          </a:p>
        </p:txBody>
      </p:sp>
      <p:pic>
        <p:nvPicPr>
          <p:cNvPr id="4" name="validación_web">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657080" y="312603"/>
            <a:ext cx="4699731" cy="2497015"/>
          </a:xfrm>
          <a:prstGeom prst="rect">
            <a:avLst/>
          </a:prstGeom>
        </p:spPr>
      </p:pic>
      <p:sp>
        <p:nvSpPr>
          <p:cNvPr id="6" name="Rectángulo redondeado 5"/>
          <p:cNvSpPr/>
          <p:nvPr/>
        </p:nvSpPr>
        <p:spPr>
          <a:xfrm>
            <a:off x="68910" y="4682434"/>
            <a:ext cx="2356548" cy="36307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dondear rectángulo de esquina del mismo lado 6"/>
          <p:cNvSpPr/>
          <p:nvPr/>
        </p:nvSpPr>
        <p:spPr>
          <a:xfrm rot="16200000">
            <a:off x="97541" y="4673681"/>
            <a:ext cx="328869" cy="386130"/>
          </a:xfrm>
          <a:prstGeom prst="round2Same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p:cNvPicPr>
            <a:picLocks noChangeAspect="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25903" y="4743031"/>
            <a:ext cx="254031" cy="254031"/>
          </a:xfrm>
          <a:prstGeom prst="rect">
            <a:avLst/>
          </a:prstGeom>
        </p:spPr>
      </p:pic>
      <p:sp>
        <p:nvSpPr>
          <p:cNvPr id="11" name="Rectángulo 10"/>
          <p:cNvSpPr/>
          <p:nvPr/>
        </p:nvSpPr>
        <p:spPr>
          <a:xfrm>
            <a:off x="68910" y="4067947"/>
            <a:ext cx="2356548" cy="600164"/>
          </a:xfrm>
          <a:prstGeom prst="rect">
            <a:avLst/>
          </a:prstGeom>
        </p:spPr>
        <p:txBody>
          <a:bodyPr wrap="square">
            <a:spAutoFit/>
          </a:bodyPr>
          <a:lstStyle/>
          <a:p>
            <a:r>
              <a:rPr lang="es-MX" sz="1100" b="1" dirty="0" smtClean="0">
                <a:solidFill>
                  <a:srgbClr val="00B0F0"/>
                </a:solidFill>
                <a:latin typeface="Neo Sans Pro" panose="020B0504030504040204" pitchFamily="34" charset="0"/>
                <a:ea typeface="Calibri" panose="020F0502020204030204" pitchFamily="34" charset="0"/>
                <a:cs typeface="Times New Roman" panose="02020603050405020304" pitchFamily="18" charset="0"/>
              </a:rPr>
              <a:t>Importante: </a:t>
            </a:r>
            <a:r>
              <a:rPr lang="es-MX" sz="1100" i="1"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Siempre debemos verificar que la dirección o URL  sea el siguiente:</a:t>
            </a:r>
            <a:endParaRPr lang="es-MX" sz="1100" i="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CuadroTexto 11"/>
          <p:cNvSpPr txBox="1"/>
          <p:nvPr/>
        </p:nvSpPr>
        <p:spPr>
          <a:xfrm>
            <a:off x="386560" y="4749378"/>
            <a:ext cx="3088219" cy="215444"/>
          </a:xfrm>
          <a:prstGeom prst="rect">
            <a:avLst/>
          </a:prstGeom>
          <a:noFill/>
        </p:spPr>
        <p:txBody>
          <a:bodyPr wrap="square" rtlCol="0">
            <a:spAutoFit/>
          </a:bodyPr>
          <a:lstStyle/>
          <a:p>
            <a:r>
              <a:rPr lang="es-ES" sz="800" dirty="0">
                <a:solidFill>
                  <a:schemeClr val="bg1"/>
                </a:solidFill>
                <a:latin typeface="Neo Sans Pro" panose="020B0504030504040204" pitchFamily="34" charset="0"/>
              </a:rPr>
              <a:t>http://certificacion-electronica.sev.gob.mx</a:t>
            </a:r>
            <a:endParaRPr lang="es-MX" sz="800" dirty="0">
              <a:solidFill>
                <a:schemeClr val="bg1"/>
              </a:solidFill>
              <a:latin typeface="Neo Sans Pro" panose="020B0504030504040204" pitchFamily="34" charset="0"/>
            </a:endParaRPr>
          </a:p>
        </p:txBody>
      </p:sp>
      <p:sp>
        <p:nvSpPr>
          <p:cNvPr id="13" name="CuadroTexto 12"/>
          <p:cNvSpPr txBox="1"/>
          <p:nvPr/>
        </p:nvSpPr>
        <p:spPr>
          <a:xfrm>
            <a:off x="151400" y="1912879"/>
            <a:ext cx="2356548" cy="1670763"/>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a:lnSpc>
                <a:spcPct val="115000"/>
              </a:lnSpc>
              <a:buClr>
                <a:srgbClr val="CCCCCC"/>
              </a:buClr>
              <a:buSzPct val="100000"/>
              <a:buFont typeface="Nunito Sans"/>
              <a:defRPr sz="1200">
                <a:solidFill>
                  <a:srgbClr val="666666"/>
                </a:solidFill>
                <a:latin typeface="Neo Sans Pro" panose="020B0504030504040204" pitchFamily="34" charset="0"/>
                <a:ea typeface="Nunito Sans"/>
                <a:cs typeface="Nunito Sans"/>
                <a:sym typeface="Nunito Sans"/>
              </a:defRPr>
            </a:lvl1pPr>
            <a:lvl2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2pPr>
            <a:lvl3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3pPr>
            <a:lvl4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4pPr>
            <a:lvl5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5pPr>
            <a:lvl6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6pPr>
            <a:lvl7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7pPr>
            <a:lvl8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8pPr>
            <a:lvl9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9pPr>
          </a:lstStyle>
          <a:p>
            <a:r>
              <a:rPr lang="es-MX" dirty="0" smtClean="0"/>
              <a:t>El portal permite validar e imprimir un documento de certificación desde cualquier dispositivo</a:t>
            </a:r>
            <a:r>
              <a:rPr lang="es-MX" dirty="0"/>
              <a:t>;</a:t>
            </a:r>
            <a:r>
              <a:rPr lang="es-MX" dirty="0" smtClean="0"/>
              <a:t> computadora de escritorio, laptop, Tablet o Smartphone. Siempre y cuando cuente con un navegador web.  </a:t>
            </a:r>
            <a:endParaRPr lang="es-MX" dirty="0"/>
          </a:p>
        </p:txBody>
      </p:sp>
    </p:spTree>
    <p:extLst>
      <p:ext uri="{BB962C8B-B14F-4D97-AF65-F5344CB8AC3E}">
        <p14:creationId xmlns:p14="http://schemas.microsoft.com/office/powerpoint/2010/main" val="14810674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453"/>
        <p:cNvGrpSpPr/>
        <p:nvPr/>
      </p:nvGrpSpPr>
      <p:grpSpPr>
        <a:xfrm>
          <a:off x="0" y="0"/>
          <a:ext cx="0" cy="0"/>
          <a:chOff x="0" y="0"/>
          <a:chExt cx="0" cy="0"/>
        </a:xfrm>
      </p:grpSpPr>
      <p:sp>
        <p:nvSpPr>
          <p:cNvPr id="455" name="Shape 455"/>
          <p:cNvSpPr/>
          <p:nvPr/>
        </p:nvSpPr>
        <p:spPr>
          <a:xfrm>
            <a:off x="4617025" y="910325"/>
            <a:ext cx="2493300" cy="3333600"/>
          </a:xfrm>
          <a:prstGeom prst="rect">
            <a:avLst/>
          </a:prstGeom>
          <a:noFill/>
          <a:ln>
            <a:noFill/>
          </a:ln>
        </p:spPr>
        <p:txBody>
          <a:bodyPr lIns="91425" tIns="91425" rIns="91425" bIns="91425" anchor="ctr" anchorCtr="0">
            <a:noAutofit/>
          </a:bodyPr>
          <a:lstStyle/>
          <a:p>
            <a:pPr lvl="0" algn="ctr" rtl="0">
              <a:spcBef>
                <a:spcPts val="0"/>
              </a:spcBef>
              <a:buNone/>
            </a:pPr>
            <a:r>
              <a:rPr lang="en" sz="1000" dirty="0">
                <a:solidFill>
                  <a:srgbClr val="980000"/>
                </a:solidFill>
                <a:latin typeface="Nunito Sans"/>
                <a:ea typeface="Nunito Sans"/>
                <a:cs typeface="Nunito Sans"/>
                <a:sym typeface="Nunito Sans"/>
              </a:rPr>
              <a:t>Place your screenshot here</a:t>
            </a:r>
          </a:p>
        </p:txBody>
      </p:sp>
      <p:sp>
        <p:nvSpPr>
          <p:cNvPr id="9" name="Shape 114"/>
          <p:cNvSpPr txBox="1">
            <a:spLocks noGrp="1"/>
          </p:cNvSpPr>
          <p:nvPr>
            <p:ph type="title"/>
          </p:nvPr>
        </p:nvSpPr>
        <p:spPr>
          <a:xfrm>
            <a:off x="87334" y="341762"/>
            <a:ext cx="2340319" cy="799782"/>
          </a:xfrm>
          <a:prstGeom prst="rect">
            <a:avLst/>
          </a:prstGeom>
          <a:effectLst/>
        </p:spPr>
        <p:txBody>
          <a:bodyPr lIns="91425" tIns="91425" rIns="91425" bIns="91425" anchor="t" anchorCtr="0">
            <a:noAutofit/>
          </a:bodyPr>
          <a:lstStyle/>
          <a:p>
            <a:pPr lvl="0">
              <a:spcBef>
                <a:spcPts val="0"/>
              </a:spcBef>
              <a:buNone/>
            </a:pPr>
            <a:r>
              <a:rPr lang="en" b="1" dirty="0" smtClean="0">
                <a:solidFill>
                  <a:srgbClr val="0070C0"/>
                </a:solidFill>
                <a:latin typeface="Neo Sans Pro" panose="020B0504030504040204" pitchFamily="34" charset="0"/>
              </a:rPr>
              <a:t>Validando con el código QR</a:t>
            </a:r>
            <a:endParaRPr lang="en" b="1" dirty="0">
              <a:solidFill>
                <a:srgbClr val="0070C0"/>
              </a:solidFill>
              <a:latin typeface="Neo Sans Pro" panose="020B0504030504040204" pitchFamily="34" charset="0"/>
            </a:endParaRPr>
          </a:p>
        </p:txBody>
      </p:sp>
      <p:pic>
        <p:nvPicPr>
          <p:cNvPr id="2" name="validación_celula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506171" y="1102933"/>
            <a:ext cx="4670407" cy="2948383"/>
          </a:xfrm>
          <a:prstGeom prst="rect">
            <a:avLst/>
          </a:prstGeom>
        </p:spPr>
      </p:pic>
      <p:sp>
        <p:nvSpPr>
          <p:cNvPr id="16" name="Rectángulo redondeado 15"/>
          <p:cNvSpPr/>
          <p:nvPr/>
        </p:nvSpPr>
        <p:spPr>
          <a:xfrm>
            <a:off x="68910" y="4682434"/>
            <a:ext cx="2356548" cy="36307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Redondear rectángulo de esquina del mismo lado 16"/>
          <p:cNvSpPr/>
          <p:nvPr/>
        </p:nvSpPr>
        <p:spPr>
          <a:xfrm rot="16200000">
            <a:off x="97541" y="4673681"/>
            <a:ext cx="328869" cy="386130"/>
          </a:xfrm>
          <a:prstGeom prst="round2Same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8" name="Imagen 17"/>
          <p:cNvPicPr>
            <a:picLocks noChangeAspect="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25903" y="4743031"/>
            <a:ext cx="254031" cy="254031"/>
          </a:xfrm>
          <a:prstGeom prst="rect">
            <a:avLst/>
          </a:prstGeom>
        </p:spPr>
      </p:pic>
      <p:sp>
        <p:nvSpPr>
          <p:cNvPr id="19" name="Rectángulo 18"/>
          <p:cNvSpPr/>
          <p:nvPr/>
        </p:nvSpPr>
        <p:spPr>
          <a:xfrm>
            <a:off x="68910" y="4067947"/>
            <a:ext cx="2356548" cy="600164"/>
          </a:xfrm>
          <a:prstGeom prst="rect">
            <a:avLst/>
          </a:prstGeom>
        </p:spPr>
        <p:txBody>
          <a:bodyPr wrap="square">
            <a:spAutoFit/>
          </a:bodyPr>
          <a:lstStyle/>
          <a:p>
            <a:r>
              <a:rPr lang="es-MX" sz="1100" b="1" dirty="0" smtClean="0">
                <a:solidFill>
                  <a:srgbClr val="00B0F0"/>
                </a:solidFill>
                <a:latin typeface="Neo Sans Pro" panose="020B0504030504040204" pitchFamily="34" charset="0"/>
                <a:ea typeface="Calibri" panose="020F0502020204030204" pitchFamily="34" charset="0"/>
                <a:cs typeface="Times New Roman" panose="02020603050405020304" pitchFamily="18" charset="0"/>
              </a:rPr>
              <a:t>Importante: </a:t>
            </a:r>
            <a:r>
              <a:rPr lang="es-MX" sz="1100" i="1"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Siempre debemos verificar que la dirección o URL  sea el siguiente:</a:t>
            </a:r>
            <a:endParaRPr lang="es-MX" sz="1100" i="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0" name="CuadroTexto 19"/>
          <p:cNvSpPr txBox="1"/>
          <p:nvPr/>
        </p:nvSpPr>
        <p:spPr>
          <a:xfrm>
            <a:off x="386560" y="4749378"/>
            <a:ext cx="2095891" cy="215444"/>
          </a:xfrm>
          <a:prstGeom prst="rect">
            <a:avLst/>
          </a:prstGeom>
          <a:noFill/>
        </p:spPr>
        <p:txBody>
          <a:bodyPr wrap="square" rtlCol="0">
            <a:spAutoFit/>
          </a:bodyPr>
          <a:lstStyle/>
          <a:p>
            <a:r>
              <a:rPr lang="es-ES" sz="800" dirty="0">
                <a:solidFill>
                  <a:schemeClr val="bg1"/>
                </a:solidFill>
                <a:latin typeface="Neo Sans Pro" panose="020B0504030504040204" pitchFamily="34" charset="0"/>
              </a:rPr>
              <a:t>http://certificacion-electronica.sev.gob.mx</a:t>
            </a:r>
            <a:endParaRPr lang="es-MX" sz="800" dirty="0">
              <a:solidFill>
                <a:schemeClr val="bg1"/>
              </a:solidFill>
              <a:latin typeface="Neo Sans Pro" panose="020B0504030504040204" pitchFamily="34" charset="0"/>
            </a:endParaRPr>
          </a:p>
        </p:txBody>
      </p:sp>
      <p:pic>
        <p:nvPicPr>
          <p:cNvPr id="4" name="Imagen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77014" y="3313810"/>
            <a:ext cx="1621800" cy="1508274"/>
          </a:xfrm>
          <a:prstGeom prst="rect">
            <a:avLst/>
          </a:prstGeom>
        </p:spPr>
      </p:pic>
      <p:sp>
        <p:nvSpPr>
          <p:cNvPr id="12" name="CuadroTexto 11"/>
          <p:cNvSpPr txBox="1"/>
          <p:nvPr/>
        </p:nvSpPr>
        <p:spPr>
          <a:xfrm>
            <a:off x="125903" y="1307110"/>
            <a:ext cx="2356548" cy="2666499"/>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a:lnSpc>
                <a:spcPct val="115000"/>
              </a:lnSpc>
              <a:buClr>
                <a:srgbClr val="CCCCCC"/>
              </a:buClr>
              <a:buSzPct val="100000"/>
              <a:buFont typeface="Nunito Sans"/>
              <a:defRPr sz="1200">
                <a:solidFill>
                  <a:srgbClr val="666666"/>
                </a:solidFill>
                <a:latin typeface="Neo Sans Pro" panose="020B0504030504040204" pitchFamily="34" charset="0"/>
                <a:ea typeface="Nunito Sans"/>
                <a:cs typeface="Nunito Sans"/>
                <a:sym typeface="Nunito Sans"/>
              </a:defRPr>
            </a:lvl1pPr>
            <a:lvl2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2pPr>
            <a:lvl3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3pPr>
            <a:lvl4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4pPr>
            <a:lvl5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5pPr>
            <a:lvl6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6pPr>
            <a:lvl7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7pPr>
            <a:lvl8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8pPr>
            <a:lvl9pPr>
              <a:lnSpc>
                <a:spcPct val="115000"/>
              </a:lnSpc>
              <a:buClr>
                <a:srgbClr val="CCCCCC"/>
              </a:buClr>
              <a:buSzPct val="100000"/>
              <a:buFont typeface="Nunito Sans"/>
              <a:buChar char="-"/>
              <a:defRPr sz="900">
                <a:solidFill>
                  <a:srgbClr val="666666"/>
                </a:solidFill>
                <a:latin typeface="Nunito Sans"/>
                <a:ea typeface="Nunito Sans"/>
                <a:cs typeface="Nunito Sans"/>
                <a:sym typeface="Nunito Sans"/>
              </a:defRPr>
            </a:lvl9pPr>
          </a:lstStyle>
          <a:p>
            <a:r>
              <a:rPr lang="es-MX" dirty="0" smtClean="0">
                <a:solidFill>
                  <a:schemeClr val="tx1">
                    <a:lumMod val="65000"/>
                    <a:lumOff val="35000"/>
                  </a:schemeClr>
                </a:solidFill>
                <a:ea typeface="Calibri" panose="020F0502020204030204" pitchFamily="34" charset="0"/>
                <a:cs typeface="Times New Roman" panose="02020603050405020304" pitchFamily="18" charset="0"/>
              </a:rPr>
              <a:t>El código QR </a:t>
            </a:r>
            <a:r>
              <a:rPr lang="es-MX" dirty="0">
                <a:solidFill>
                  <a:schemeClr val="tx1">
                    <a:lumMod val="65000"/>
                    <a:lumOff val="35000"/>
                  </a:schemeClr>
                </a:solidFill>
                <a:ea typeface="Calibri" panose="020F0502020204030204" pitchFamily="34" charset="0"/>
                <a:cs typeface="Times New Roman" panose="02020603050405020304" pitchFamily="18" charset="0"/>
              </a:rPr>
              <a:t>se encuentra en la parte inferior izquierda del documento. </a:t>
            </a:r>
            <a:endParaRPr lang="es-MX" dirty="0" smtClean="0">
              <a:solidFill>
                <a:schemeClr val="tx1">
                  <a:lumMod val="65000"/>
                  <a:lumOff val="35000"/>
                </a:schemeClr>
              </a:solidFill>
              <a:ea typeface="Calibri" panose="020F0502020204030204" pitchFamily="34" charset="0"/>
              <a:cs typeface="Times New Roman" panose="02020603050405020304" pitchFamily="18" charset="0"/>
            </a:endParaRPr>
          </a:p>
          <a:p>
            <a:endParaRPr lang="es-MX" dirty="0" smtClean="0">
              <a:solidFill>
                <a:schemeClr val="tx1">
                  <a:lumMod val="65000"/>
                  <a:lumOff val="35000"/>
                </a:schemeClr>
              </a:solidFill>
              <a:ea typeface="Calibri" panose="020F0502020204030204" pitchFamily="34" charset="0"/>
              <a:cs typeface="Times New Roman" panose="02020603050405020304" pitchFamily="18" charset="0"/>
            </a:endParaRPr>
          </a:p>
          <a:p>
            <a:r>
              <a:rPr lang="es-MX" dirty="0" smtClean="0"/>
              <a:t>Es </a:t>
            </a:r>
            <a:r>
              <a:rPr lang="es-MX" dirty="0"/>
              <a:t>necesario instalar una App de lectura de QR, puede ser cualquiera de las que existen en </a:t>
            </a:r>
            <a:r>
              <a:rPr lang="es-MX" dirty="0">
                <a:hlinkClick r:id="rId9"/>
              </a:rPr>
              <a:t>Google Play</a:t>
            </a:r>
            <a:r>
              <a:rPr lang="es-MX" dirty="0"/>
              <a:t> </a:t>
            </a:r>
            <a:r>
              <a:rPr lang="es-MX" dirty="0" smtClean="0"/>
              <a:t>para Android</a:t>
            </a:r>
            <a:r>
              <a:rPr lang="es-MX" dirty="0"/>
              <a:t>, la App Store </a:t>
            </a:r>
            <a:r>
              <a:rPr lang="es-MX" dirty="0" smtClean="0"/>
              <a:t>para </a:t>
            </a:r>
            <a:r>
              <a:rPr lang="es-MX" dirty="0"/>
              <a:t>Apple, en </a:t>
            </a:r>
            <a:r>
              <a:rPr lang="es-MX" dirty="0">
                <a:hlinkClick r:id="rId10"/>
              </a:rPr>
              <a:t>la tienda oficial de Microsoft</a:t>
            </a:r>
            <a:r>
              <a:rPr lang="es-MX" dirty="0"/>
              <a:t> para los dispositivos con Windows </a:t>
            </a:r>
            <a:r>
              <a:rPr lang="es-MX" dirty="0" smtClean="0"/>
              <a:t>10.v</a:t>
            </a:r>
            <a:endParaRPr lang="es-MX" dirty="0"/>
          </a:p>
        </p:txBody>
      </p:sp>
    </p:spTree>
    <p:extLst>
      <p:ext uri="{BB962C8B-B14F-4D97-AF65-F5344CB8AC3E}">
        <p14:creationId xmlns:p14="http://schemas.microsoft.com/office/powerpoint/2010/main" val="304027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6" name="Elipse 15"/>
          <p:cNvSpPr/>
          <p:nvPr/>
        </p:nvSpPr>
        <p:spPr>
          <a:xfrm>
            <a:off x="5581880" y="3465994"/>
            <a:ext cx="773498" cy="773498"/>
          </a:xfrm>
          <a:prstGeom prst="ellipse">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95000"/>
                </a:schemeClr>
              </a:solidFill>
              <a:latin typeface="Neo Sans Pro" panose="020B0504030504040204" pitchFamily="34" charset="0"/>
            </a:endParaRPr>
          </a:p>
        </p:txBody>
      </p:sp>
      <p:sp>
        <p:nvSpPr>
          <p:cNvPr id="15" name="Elipse 14"/>
          <p:cNvSpPr/>
          <p:nvPr/>
        </p:nvSpPr>
        <p:spPr>
          <a:xfrm>
            <a:off x="5581879" y="1778141"/>
            <a:ext cx="803806" cy="803806"/>
          </a:xfrm>
          <a:prstGeom prst="ellipse">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95000"/>
                </a:schemeClr>
              </a:solidFill>
              <a:latin typeface="Neo Sans Pro" panose="020B0504030504040204" pitchFamily="34" charset="0"/>
            </a:endParaRPr>
          </a:p>
        </p:txBody>
      </p:sp>
      <p:sp>
        <p:nvSpPr>
          <p:cNvPr id="10" name="Shape 114"/>
          <p:cNvSpPr txBox="1">
            <a:spLocks noGrp="1"/>
          </p:cNvSpPr>
          <p:nvPr>
            <p:ph type="title"/>
          </p:nvPr>
        </p:nvSpPr>
        <p:spPr>
          <a:xfrm>
            <a:off x="236386" y="0"/>
            <a:ext cx="2395728" cy="1834896"/>
          </a:xfrm>
          <a:prstGeom prst="rect">
            <a:avLst/>
          </a:prstGeom>
          <a:effectLst/>
        </p:spPr>
        <p:txBody>
          <a:bodyPr lIns="91425" tIns="91425" rIns="91425" bIns="91425" anchor="t" anchorCtr="0">
            <a:noAutofit/>
          </a:bodyPr>
          <a:lstStyle/>
          <a:p>
            <a:r>
              <a:rPr lang="es-MX" sz="3200" b="1" dirty="0">
                <a:solidFill>
                  <a:schemeClr val="bg1"/>
                </a:solidFill>
                <a:effectLst>
                  <a:outerShdw blurRad="38100" dist="38100" dir="2700000" algn="tl">
                    <a:srgbClr val="000000">
                      <a:alpha val="43137"/>
                    </a:srgbClr>
                  </a:outerShdw>
                </a:effectLst>
                <a:latin typeface="Neo Sans Pro" panose="020B0504030504040204" pitchFamily="34" charset="0"/>
                <a:ea typeface="Open Sans bold" panose="020B0806030504020204" pitchFamily="34" charset="0"/>
                <a:cs typeface="Open Sans bold" panose="020B0806030504020204" pitchFamily="34" charset="0"/>
              </a:rPr>
              <a:t>Estado y retos en Veracruz</a:t>
            </a:r>
            <a:endParaRPr lang="en" sz="3200" b="1" dirty="0">
              <a:solidFill>
                <a:schemeClr val="bg1"/>
              </a:solidFill>
              <a:effectLst>
                <a:outerShdw blurRad="38100" dist="38100" dir="2700000" algn="tl">
                  <a:srgbClr val="000000">
                    <a:alpha val="43137"/>
                  </a:srgbClr>
                </a:outerShdw>
              </a:effectLst>
              <a:latin typeface="Neo Sans Pro" panose="020B0504030504040204" pitchFamily="34" charset="0"/>
              <a:ea typeface="Open Sans bold" panose="020B0806030504020204" pitchFamily="34" charset="0"/>
              <a:cs typeface="Open Sans bold" panose="020B0806030504020204" pitchFamily="34" charset="0"/>
            </a:endParaRPr>
          </a:p>
        </p:txBody>
      </p:sp>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8157" y="1885150"/>
            <a:ext cx="603834" cy="603834"/>
          </a:xfrm>
          <a:prstGeom prst="rect">
            <a:avLst/>
          </a:prstGeom>
        </p:spPr>
      </p:pic>
      <p:pic>
        <p:nvPicPr>
          <p:cNvPr id="14" name="Imagen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2816" y="3565978"/>
            <a:ext cx="603833" cy="603833"/>
          </a:xfrm>
          <a:prstGeom prst="rect">
            <a:avLst/>
          </a:prstGeom>
        </p:spPr>
      </p:pic>
      <p:sp>
        <p:nvSpPr>
          <p:cNvPr id="7" name="Rectángulo 6"/>
          <p:cNvSpPr/>
          <p:nvPr/>
        </p:nvSpPr>
        <p:spPr>
          <a:xfrm>
            <a:off x="2803717" y="4370889"/>
            <a:ext cx="5975664" cy="492443"/>
          </a:xfrm>
          <a:prstGeom prst="rect">
            <a:avLst/>
          </a:prstGeom>
        </p:spPr>
        <p:txBody>
          <a:bodyPr wrap="square">
            <a:spAutoFit/>
          </a:bodyPr>
          <a:lstStyle/>
          <a:p>
            <a:pPr algn="ctr"/>
            <a:r>
              <a:rPr lang="es-MX" sz="1300"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Es necesario una difusión mayor al interior del sector educativo y a la población en general.</a:t>
            </a:r>
            <a:endParaRPr lang="es-MX" sz="1300" dirty="0">
              <a:solidFill>
                <a:schemeClr val="tx1">
                  <a:lumMod val="65000"/>
                  <a:lumOff val="35000"/>
                </a:schemeClr>
              </a:solidFill>
              <a:effectLst/>
              <a:latin typeface="Neo Sans Pro" panose="020B050403050404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2742315" y="2750860"/>
            <a:ext cx="6098469" cy="492443"/>
          </a:xfrm>
          <a:prstGeom prst="rect">
            <a:avLst/>
          </a:prstGeom>
        </p:spPr>
        <p:txBody>
          <a:bodyPr wrap="square">
            <a:spAutoFit/>
          </a:bodyPr>
          <a:lstStyle/>
          <a:p>
            <a:pPr algn="ctr"/>
            <a:r>
              <a:rPr lang="es-MX" sz="1300"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El alto índice de incidencias operativas no ha permitido que se desarrollen al 100% las herramientas informáticas necesarias</a:t>
            </a:r>
            <a:endParaRPr lang="es-MX" sz="1300" dirty="0">
              <a:solidFill>
                <a:schemeClr val="tx1">
                  <a:lumMod val="65000"/>
                  <a:lumOff val="35000"/>
                </a:schemeClr>
              </a:solidFill>
              <a:effectLst/>
              <a:latin typeface="Neo Sans Pro" panose="020B0504030504040204" pitchFamily="34" charset="0"/>
              <a:ea typeface="Calibri" panose="020F0502020204030204" pitchFamily="34" charset="0"/>
              <a:cs typeface="Times New Roman" panose="02020603050405020304" pitchFamily="18" charset="0"/>
            </a:endParaRPr>
          </a:p>
        </p:txBody>
      </p:sp>
      <p:sp>
        <p:nvSpPr>
          <p:cNvPr id="18" name="Elipse 17"/>
          <p:cNvSpPr/>
          <p:nvPr/>
        </p:nvSpPr>
        <p:spPr>
          <a:xfrm>
            <a:off x="5599325" y="201544"/>
            <a:ext cx="742666" cy="742666"/>
          </a:xfrm>
          <a:prstGeom prst="ellipse">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bg1">
                  <a:lumMod val="95000"/>
                </a:schemeClr>
              </a:solidFill>
              <a:latin typeface="Neo Sans Pro" panose="020B0504030504040204" pitchFamily="34" charset="0"/>
            </a:endParaRPr>
          </a:p>
        </p:txBody>
      </p:sp>
      <p:pic>
        <p:nvPicPr>
          <p:cNvPr id="24" name="Imagen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3261" y="260784"/>
            <a:ext cx="623388" cy="623388"/>
          </a:xfrm>
          <a:prstGeom prst="rect">
            <a:avLst/>
          </a:prstGeom>
        </p:spPr>
      </p:pic>
      <p:sp>
        <p:nvSpPr>
          <p:cNvPr id="25" name="Rectángulo 24"/>
          <p:cNvSpPr/>
          <p:nvPr/>
        </p:nvSpPr>
        <p:spPr>
          <a:xfrm>
            <a:off x="2865120" y="1022381"/>
            <a:ext cx="5975664" cy="492443"/>
          </a:xfrm>
          <a:prstGeom prst="rect">
            <a:avLst/>
          </a:prstGeom>
        </p:spPr>
        <p:txBody>
          <a:bodyPr wrap="square">
            <a:spAutoFit/>
          </a:bodyPr>
          <a:lstStyle/>
          <a:p>
            <a:pPr algn="ctr"/>
            <a:r>
              <a:rPr lang="es-MX" sz="1300" dirty="0" smtClean="0">
                <a:solidFill>
                  <a:schemeClr val="tx1">
                    <a:lumMod val="65000"/>
                    <a:lumOff val="35000"/>
                  </a:schemeClr>
                </a:solidFill>
                <a:latin typeface="Neo Sans Pro" panose="020B0504030504040204" pitchFamily="34" charset="0"/>
                <a:ea typeface="Calibri" panose="020F0502020204030204" pitchFamily="34" charset="0"/>
                <a:cs typeface="Times New Roman" panose="02020603050405020304" pitchFamily="18" charset="0"/>
              </a:rPr>
              <a:t>Contar con información eficaz y eficiente en los Sistemas de Control Escolar SICOBA-DGB y SICOBA-TEBA así como su buen funcionamiento</a:t>
            </a:r>
            <a:endParaRPr lang="es-MX" sz="1300" dirty="0">
              <a:solidFill>
                <a:schemeClr val="tx1">
                  <a:lumMod val="65000"/>
                  <a:lumOff val="35000"/>
                </a:schemeClr>
              </a:solidFill>
              <a:effectLst/>
              <a:latin typeface="Neo Sans Pro" panose="020B05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572885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6035" y="1519869"/>
            <a:ext cx="4966014" cy="3367599"/>
          </a:xfrm>
          <a:prstGeom prst="rect">
            <a:avLst/>
          </a:prstGeom>
        </p:spPr>
      </p:pic>
      <p:sp>
        <p:nvSpPr>
          <p:cNvPr id="8" name="Shape 114"/>
          <p:cNvSpPr txBox="1">
            <a:spLocks/>
          </p:cNvSpPr>
          <p:nvPr/>
        </p:nvSpPr>
        <p:spPr>
          <a:xfrm>
            <a:off x="823715" y="120912"/>
            <a:ext cx="7133832" cy="1375379"/>
          </a:xfrm>
          <a:prstGeom prst="rect">
            <a:avLst/>
          </a:prstGeom>
          <a:effectLst/>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pPr algn="ctr"/>
            <a:r>
              <a:rPr lang="en" sz="3600" b="1" dirty="0" smtClean="0">
                <a:solidFill>
                  <a:schemeClr val="bg1"/>
                </a:solidFill>
                <a:effectLst>
                  <a:outerShdw blurRad="38100" dist="38100" dir="2700000" algn="tl">
                    <a:srgbClr val="000000">
                      <a:alpha val="43137"/>
                    </a:srgbClr>
                  </a:outerShdw>
                </a:effectLst>
                <a:latin typeface="Neo Sans Pro" panose="020B0504030504040204" pitchFamily="34" charset="0"/>
              </a:rPr>
              <a:t>Difusión del nuevo formato de certificación</a:t>
            </a:r>
          </a:p>
        </p:txBody>
      </p:sp>
      <p:sp>
        <p:nvSpPr>
          <p:cNvPr id="11" name="Llamada ovalada 10"/>
          <p:cNvSpPr/>
          <p:nvPr/>
        </p:nvSpPr>
        <p:spPr>
          <a:xfrm>
            <a:off x="6786208" y="876615"/>
            <a:ext cx="982413" cy="884172"/>
          </a:xfrm>
          <a:prstGeom prst="wedgeEllipseCallout">
            <a:avLst>
              <a:gd name="adj1" fmla="val -27976"/>
              <a:gd name="adj2" fmla="val 67230"/>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12" name="Llamada ovalada 11"/>
          <p:cNvSpPr/>
          <p:nvPr/>
        </p:nvSpPr>
        <p:spPr>
          <a:xfrm rot="1181703">
            <a:off x="7888874" y="670111"/>
            <a:ext cx="982413" cy="884172"/>
          </a:xfrm>
          <a:prstGeom prst="wedgeEllipseCallout">
            <a:avLst>
              <a:gd name="adj1" fmla="val -44252"/>
              <a:gd name="adj2" fmla="val 103389"/>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13" name="Llamada ovalada 12"/>
          <p:cNvSpPr/>
          <p:nvPr/>
        </p:nvSpPr>
        <p:spPr>
          <a:xfrm>
            <a:off x="7065818" y="2074404"/>
            <a:ext cx="1013901" cy="884172"/>
          </a:xfrm>
          <a:prstGeom prst="wedgeEllipseCallout">
            <a:avLst>
              <a:gd name="adj1" fmla="val -61053"/>
              <a:gd name="adj2" fmla="val -35334"/>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dirty="0">
              <a:latin typeface="Neo Sans Pro" panose="020B0504030504040204" pitchFamily="34" charset="0"/>
            </a:endParaRPr>
          </a:p>
        </p:txBody>
      </p:sp>
      <p:sp>
        <p:nvSpPr>
          <p:cNvPr id="14" name="Llamada ovalada 13"/>
          <p:cNvSpPr/>
          <p:nvPr/>
        </p:nvSpPr>
        <p:spPr>
          <a:xfrm>
            <a:off x="6336404" y="2896929"/>
            <a:ext cx="982413" cy="884172"/>
          </a:xfrm>
          <a:prstGeom prst="wedgeEllipseCallout">
            <a:avLst>
              <a:gd name="adj1" fmla="val -27976"/>
              <a:gd name="adj2" fmla="val -69522"/>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15" name="Llamada ovalada 14"/>
          <p:cNvSpPr/>
          <p:nvPr/>
        </p:nvSpPr>
        <p:spPr>
          <a:xfrm>
            <a:off x="7397667" y="3495127"/>
            <a:ext cx="982413" cy="884172"/>
          </a:xfrm>
          <a:prstGeom prst="wedgeEllipseCallout">
            <a:avLst>
              <a:gd name="adj1" fmla="val -47207"/>
              <a:gd name="adj2" fmla="val -75506"/>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16" name="Llamada ovalada 15"/>
          <p:cNvSpPr/>
          <p:nvPr/>
        </p:nvSpPr>
        <p:spPr>
          <a:xfrm>
            <a:off x="5878686" y="3981386"/>
            <a:ext cx="1610326" cy="884172"/>
          </a:xfrm>
          <a:prstGeom prst="wedgeEllipseCallout">
            <a:avLst>
              <a:gd name="adj1" fmla="val -25887"/>
              <a:gd name="adj2" fmla="val -81488"/>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17" name="Llamada ovalada 16"/>
          <p:cNvSpPr/>
          <p:nvPr/>
        </p:nvSpPr>
        <p:spPr>
          <a:xfrm>
            <a:off x="7956887" y="2672602"/>
            <a:ext cx="982413" cy="884172"/>
          </a:xfrm>
          <a:prstGeom prst="wedgeEllipseCallout">
            <a:avLst>
              <a:gd name="adj1" fmla="val -91823"/>
              <a:gd name="adj2" fmla="val -7130"/>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18" name="Llamada ovalada 17"/>
          <p:cNvSpPr/>
          <p:nvPr/>
        </p:nvSpPr>
        <p:spPr>
          <a:xfrm>
            <a:off x="8117766" y="1731752"/>
            <a:ext cx="982413" cy="884172"/>
          </a:xfrm>
          <a:prstGeom prst="wedgeEllipseCallout">
            <a:avLst>
              <a:gd name="adj1" fmla="val -87977"/>
              <a:gd name="adj2" fmla="val -37900"/>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pic>
        <p:nvPicPr>
          <p:cNvPr id="22" name="Imagen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8956" y="884396"/>
            <a:ext cx="768703" cy="768703"/>
          </a:xfrm>
          <a:prstGeom prst="rect">
            <a:avLst/>
          </a:prstGeom>
        </p:spPr>
      </p:pic>
      <p:pic>
        <p:nvPicPr>
          <p:cNvPr id="23" name="Imagen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7766" y="2800455"/>
            <a:ext cx="740097" cy="628466"/>
          </a:xfrm>
          <a:prstGeom prst="rect">
            <a:avLst/>
          </a:prstGeom>
        </p:spPr>
      </p:pic>
      <p:pic>
        <p:nvPicPr>
          <p:cNvPr id="24" name="Imagen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52336" y="3152067"/>
            <a:ext cx="964891" cy="373895"/>
          </a:xfrm>
          <a:prstGeom prst="rect">
            <a:avLst/>
          </a:prstGeom>
        </p:spPr>
      </p:pic>
      <p:pic>
        <p:nvPicPr>
          <p:cNvPr id="25" name="Imagen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17766" y="2016983"/>
            <a:ext cx="977931" cy="356520"/>
          </a:xfrm>
          <a:prstGeom prst="rect">
            <a:avLst/>
          </a:prstGeom>
        </p:spPr>
      </p:pic>
      <p:sp>
        <p:nvSpPr>
          <p:cNvPr id="26" name="CuadroTexto 25"/>
          <p:cNvSpPr txBox="1"/>
          <p:nvPr/>
        </p:nvSpPr>
        <p:spPr>
          <a:xfrm>
            <a:off x="7093517" y="2358985"/>
            <a:ext cx="995703" cy="307777"/>
          </a:xfrm>
          <a:prstGeom prst="rect">
            <a:avLst/>
          </a:prstGeom>
          <a:noFill/>
        </p:spPr>
        <p:txBody>
          <a:bodyPr wrap="square" rtlCol="0">
            <a:spAutoFit/>
          </a:bodyPr>
          <a:lstStyle/>
          <a:p>
            <a:r>
              <a:rPr lang="es-MX" b="1" dirty="0" smtClean="0">
                <a:solidFill>
                  <a:schemeClr val="tx1">
                    <a:lumMod val="65000"/>
                    <a:lumOff val="35000"/>
                  </a:schemeClr>
                </a:solidFill>
                <a:latin typeface="Neo Sans Pro" panose="020B0504030504040204" pitchFamily="34" charset="0"/>
              </a:rPr>
              <a:t>Normales</a:t>
            </a:r>
            <a:endParaRPr lang="es-MX" b="1" dirty="0">
              <a:solidFill>
                <a:schemeClr val="tx1">
                  <a:lumMod val="65000"/>
                  <a:lumOff val="35000"/>
                </a:schemeClr>
              </a:solidFill>
            </a:endParaRPr>
          </a:p>
        </p:txBody>
      </p:sp>
      <p:sp>
        <p:nvSpPr>
          <p:cNvPr id="27" name="CuadroTexto 26"/>
          <p:cNvSpPr txBox="1"/>
          <p:nvPr/>
        </p:nvSpPr>
        <p:spPr>
          <a:xfrm>
            <a:off x="7892219" y="764384"/>
            <a:ext cx="995703" cy="707886"/>
          </a:xfrm>
          <a:prstGeom prst="rect">
            <a:avLst/>
          </a:prstGeom>
          <a:noFill/>
        </p:spPr>
        <p:txBody>
          <a:bodyPr wrap="square" rtlCol="0">
            <a:spAutoFit/>
          </a:bodyPr>
          <a:lstStyle>
            <a:defPPr marR="0" lvl="0" algn="l" rtl="0">
              <a:lnSpc>
                <a:spcPct val="100000"/>
              </a:lnSpc>
              <a:spcBef>
                <a:spcPts val="0"/>
              </a:spcBef>
              <a:spcAft>
                <a:spcPts val="0"/>
              </a:spcAft>
            </a:defPPr>
            <a:lvl1pPr>
              <a:defRPr b="1">
                <a:solidFill>
                  <a:srgbClr val="0070C0"/>
                </a:solidFill>
                <a:latin typeface="Neo Sans Pro" panose="020B0504030504040204" pitchFamily="34" charset="0"/>
              </a:defRPr>
            </a:lvl1pPr>
          </a:lstStyle>
          <a:p>
            <a:pPr algn="ctr"/>
            <a:r>
              <a:rPr lang="es-MX" sz="1000" dirty="0">
                <a:solidFill>
                  <a:schemeClr val="tx1">
                    <a:lumMod val="65000"/>
                    <a:lumOff val="35000"/>
                  </a:schemeClr>
                </a:solidFill>
              </a:rPr>
              <a:t>Institutos Tecnológicos Estatales Y Federales</a:t>
            </a:r>
          </a:p>
        </p:txBody>
      </p:sp>
      <p:sp>
        <p:nvSpPr>
          <p:cNvPr id="28" name="CuadroTexto 27"/>
          <p:cNvSpPr txBox="1"/>
          <p:nvPr/>
        </p:nvSpPr>
        <p:spPr>
          <a:xfrm>
            <a:off x="7322678" y="3765417"/>
            <a:ext cx="1132390" cy="400110"/>
          </a:xfrm>
          <a:prstGeom prst="rect">
            <a:avLst/>
          </a:prstGeom>
          <a:noFill/>
        </p:spPr>
        <p:txBody>
          <a:bodyPr wrap="square" rtlCol="0">
            <a:spAutoFit/>
          </a:bodyPr>
          <a:lstStyle>
            <a:defPPr marR="0" lvl="0" algn="l" rtl="0">
              <a:lnSpc>
                <a:spcPct val="100000"/>
              </a:lnSpc>
              <a:spcBef>
                <a:spcPts val="0"/>
              </a:spcBef>
              <a:spcAft>
                <a:spcPts val="0"/>
              </a:spcAft>
            </a:defPPr>
            <a:lvl1pPr>
              <a:defRPr b="1">
                <a:solidFill>
                  <a:srgbClr val="0070C0"/>
                </a:solidFill>
                <a:latin typeface="Neo Sans Pro" panose="020B0504030504040204" pitchFamily="34" charset="0"/>
              </a:defRPr>
            </a:lvl1pPr>
          </a:lstStyle>
          <a:p>
            <a:pPr algn="ctr"/>
            <a:r>
              <a:rPr lang="es-MX" sz="1000" dirty="0" smtClean="0">
                <a:solidFill>
                  <a:schemeClr val="tx1">
                    <a:lumMod val="65000"/>
                    <a:lumOff val="35000"/>
                  </a:schemeClr>
                </a:solidFill>
              </a:rPr>
              <a:t>Universidades Particulares</a:t>
            </a:r>
            <a:endParaRPr lang="es-MX" sz="1000" dirty="0">
              <a:solidFill>
                <a:schemeClr val="tx1">
                  <a:lumMod val="65000"/>
                  <a:lumOff val="35000"/>
                </a:schemeClr>
              </a:solidFill>
            </a:endParaRPr>
          </a:p>
        </p:txBody>
      </p:sp>
      <p:sp>
        <p:nvSpPr>
          <p:cNvPr id="29" name="CuadroTexto 28"/>
          <p:cNvSpPr txBox="1"/>
          <p:nvPr/>
        </p:nvSpPr>
        <p:spPr>
          <a:xfrm>
            <a:off x="5813641" y="4064166"/>
            <a:ext cx="1751570" cy="823302"/>
          </a:xfrm>
          <a:prstGeom prst="rect">
            <a:avLst/>
          </a:prstGeom>
          <a:noFill/>
        </p:spPr>
        <p:txBody>
          <a:bodyPr wrap="square" rtlCol="0">
            <a:spAutoFit/>
          </a:bodyPr>
          <a:lstStyle>
            <a:defPPr marR="0" lvl="0" algn="l" rtl="0">
              <a:lnSpc>
                <a:spcPct val="100000"/>
              </a:lnSpc>
              <a:spcBef>
                <a:spcPts val="0"/>
              </a:spcBef>
              <a:spcAft>
                <a:spcPts val="0"/>
              </a:spcAft>
            </a:defPPr>
            <a:lvl1pPr>
              <a:defRPr b="1">
                <a:solidFill>
                  <a:srgbClr val="0070C0"/>
                </a:solidFill>
                <a:latin typeface="Neo Sans Pro" panose="020B0504030504040204" pitchFamily="34" charset="0"/>
              </a:defRPr>
            </a:lvl1pPr>
          </a:lstStyle>
          <a:p>
            <a:pPr algn="ctr"/>
            <a:r>
              <a:rPr lang="es-MX" sz="950" b="0" dirty="0">
                <a:solidFill>
                  <a:schemeClr val="tx1">
                    <a:lumMod val="75000"/>
                    <a:lumOff val="25000"/>
                  </a:schemeClr>
                </a:solidFill>
              </a:rPr>
              <a:t>Organismos </a:t>
            </a:r>
            <a:r>
              <a:rPr lang="es-MX" sz="950" b="0" dirty="0" smtClean="0">
                <a:solidFill>
                  <a:schemeClr val="tx1">
                    <a:lumMod val="75000"/>
                    <a:lumOff val="25000"/>
                  </a:schemeClr>
                </a:solidFill>
              </a:rPr>
              <a:t>Públicos </a:t>
            </a:r>
            <a:r>
              <a:rPr lang="es-MX" sz="950" b="0" dirty="0">
                <a:solidFill>
                  <a:schemeClr val="tx1">
                    <a:lumMod val="75000"/>
                    <a:lumOff val="25000"/>
                  </a:schemeClr>
                </a:solidFill>
              </a:rPr>
              <a:t>D</a:t>
            </a:r>
            <a:r>
              <a:rPr lang="es-MX" sz="950" b="0" dirty="0" smtClean="0">
                <a:solidFill>
                  <a:schemeClr val="tx1">
                    <a:lumMod val="75000"/>
                    <a:lumOff val="25000"/>
                  </a:schemeClr>
                </a:solidFill>
              </a:rPr>
              <a:t>esconcentrados </a:t>
            </a:r>
            <a:r>
              <a:rPr lang="es-MX" sz="950" b="0" dirty="0">
                <a:solidFill>
                  <a:schemeClr val="tx1">
                    <a:lumMod val="75000"/>
                    <a:lumOff val="25000"/>
                  </a:schemeClr>
                </a:solidFill>
              </a:rPr>
              <a:t>y </a:t>
            </a:r>
            <a:r>
              <a:rPr lang="es-MX" sz="950" b="0" dirty="0" smtClean="0">
                <a:solidFill>
                  <a:schemeClr val="tx1">
                    <a:lumMod val="75000"/>
                    <a:lumOff val="25000"/>
                  </a:schemeClr>
                </a:solidFill>
              </a:rPr>
              <a:t>Descentralizados de Educación </a:t>
            </a:r>
            <a:r>
              <a:rPr lang="es-MX" sz="950" b="0" dirty="0">
                <a:solidFill>
                  <a:schemeClr val="tx1">
                    <a:lumMod val="75000"/>
                    <a:lumOff val="25000"/>
                  </a:schemeClr>
                </a:solidFill>
              </a:rPr>
              <a:t>S</a:t>
            </a:r>
            <a:r>
              <a:rPr lang="es-MX" sz="950" b="0" dirty="0" smtClean="0">
                <a:solidFill>
                  <a:schemeClr val="tx1">
                    <a:lumMod val="75000"/>
                    <a:lumOff val="25000"/>
                  </a:schemeClr>
                </a:solidFill>
              </a:rPr>
              <a:t>uperior </a:t>
            </a:r>
            <a:r>
              <a:rPr lang="es-MX" sz="950" b="0" dirty="0">
                <a:solidFill>
                  <a:schemeClr val="tx1">
                    <a:lumMod val="75000"/>
                    <a:lumOff val="25000"/>
                  </a:schemeClr>
                </a:solidFill>
              </a:rPr>
              <a:t>en </a:t>
            </a:r>
            <a:r>
              <a:rPr lang="es-MX" sz="950" b="0" dirty="0" smtClean="0">
                <a:solidFill>
                  <a:schemeClr val="tx1">
                    <a:lumMod val="75000"/>
                    <a:lumOff val="25000"/>
                  </a:schemeClr>
                </a:solidFill>
              </a:rPr>
              <a:t>la entidad</a:t>
            </a:r>
            <a:endParaRPr lang="es-MX" sz="950" b="0" dirty="0">
              <a:solidFill>
                <a:schemeClr val="tx1">
                  <a:lumMod val="75000"/>
                  <a:lumOff val="25000"/>
                </a:schemeClr>
              </a:solidFill>
            </a:endParaRPr>
          </a:p>
        </p:txBody>
      </p:sp>
      <p:sp>
        <p:nvSpPr>
          <p:cNvPr id="30" name="Llamada ovalada 29"/>
          <p:cNvSpPr/>
          <p:nvPr/>
        </p:nvSpPr>
        <p:spPr>
          <a:xfrm>
            <a:off x="1245540" y="884396"/>
            <a:ext cx="1346792" cy="884172"/>
          </a:xfrm>
          <a:prstGeom prst="wedgeEllipseCallout">
            <a:avLst>
              <a:gd name="adj1" fmla="val 50486"/>
              <a:gd name="adj2" fmla="val 55264"/>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31" name="Llamada ovalada 30"/>
          <p:cNvSpPr/>
          <p:nvPr/>
        </p:nvSpPr>
        <p:spPr>
          <a:xfrm>
            <a:off x="484442" y="1653099"/>
            <a:ext cx="1158640" cy="1147355"/>
          </a:xfrm>
          <a:prstGeom prst="wedgeEllipseCallout">
            <a:avLst>
              <a:gd name="adj1" fmla="val 81457"/>
              <a:gd name="adj2" fmla="val 8868"/>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32" name="Llamada ovalada 31"/>
          <p:cNvSpPr/>
          <p:nvPr/>
        </p:nvSpPr>
        <p:spPr>
          <a:xfrm>
            <a:off x="162383" y="2957262"/>
            <a:ext cx="1216442" cy="1159912"/>
          </a:xfrm>
          <a:prstGeom prst="wedgeEllipseCallout">
            <a:avLst>
              <a:gd name="adj1" fmla="val 81492"/>
              <a:gd name="adj2" fmla="val -69500"/>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33" name="Llamada ovalada 32"/>
          <p:cNvSpPr/>
          <p:nvPr/>
        </p:nvSpPr>
        <p:spPr>
          <a:xfrm>
            <a:off x="1575407" y="3965472"/>
            <a:ext cx="1200476" cy="884172"/>
          </a:xfrm>
          <a:prstGeom prst="wedgeEllipseCallout">
            <a:avLst>
              <a:gd name="adj1" fmla="val 32794"/>
              <a:gd name="adj2" fmla="val -74651"/>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sp>
        <p:nvSpPr>
          <p:cNvPr id="34" name="CuadroTexto 33"/>
          <p:cNvSpPr txBox="1"/>
          <p:nvPr/>
        </p:nvSpPr>
        <p:spPr>
          <a:xfrm>
            <a:off x="1254175" y="1066795"/>
            <a:ext cx="1329521" cy="461665"/>
          </a:xfrm>
          <a:prstGeom prst="rect">
            <a:avLst/>
          </a:prstGeom>
          <a:noFill/>
        </p:spPr>
        <p:txBody>
          <a:bodyPr wrap="square" rtlCol="0">
            <a:spAutoFit/>
          </a:bodyPr>
          <a:lstStyle>
            <a:defPPr marR="0" lvl="0" algn="l" rtl="0">
              <a:lnSpc>
                <a:spcPct val="100000"/>
              </a:lnSpc>
              <a:spcBef>
                <a:spcPts val="0"/>
              </a:spcBef>
              <a:spcAft>
                <a:spcPts val="0"/>
              </a:spcAft>
            </a:defPPr>
            <a:lvl1pPr>
              <a:defRPr b="1">
                <a:solidFill>
                  <a:srgbClr val="0070C0"/>
                </a:solidFill>
                <a:latin typeface="Neo Sans Pro" panose="020B0504030504040204" pitchFamily="34" charset="0"/>
              </a:defRPr>
            </a:lvl1pPr>
          </a:lstStyle>
          <a:p>
            <a:pPr algn="ctr"/>
            <a:r>
              <a:rPr lang="es-MX" sz="1200" dirty="0" smtClean="0">
                <a:solidFill>
                  <a:schemeClr val="tx1">
                    <a:lumMod val="75000"/>
                    <a:lumOff val="25000"/>
                  </a:schemeClr>
                </a:solidFill>
              </a:rPr>
              <a:t>Coordinación de Profesiones</a:t>
            </a:r>
            <a:endParaRPr lang="es-MX" sz="1200" dirty="0">
              <a:solidFill>
                <a:schemeClr val="tx1">
                  <a:lumMod val="75000"/>
                  <a:lumOff val="25000"/>
                </a:schemeClr>
              </a:solidFill>
            </a:endParaRPr>
          </a:p>
        </p:txBody>
      </p:sp>
      <p:pic>
        <p:nvPicPr>
          <p:cNvPr id="35" name="Imagen 3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8760" y="1685268"/>
            <a:ext cx="1098130" cy="1098130"/>
          </a:xfrm>
          <a:prstGeom prst="rect">
            <a:avLst/>
          </a:prstGeom>
        </p:spPr>
      </p:pic>
      <p:pic>
        <p:nvPicPr>
          <p:cNvPr id="36" name="Imagen 3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4607" y="2996373"/>
            <a:ext cx="1120801" cy="1120801"/>
          </a:xfrm>
          <a:prstGeom prst="rect">
            <a:avLst/>
          </a:prstGeom>
        </p:spPr>
      </p:pic>
      <p:sp>
        <p:nvSpPr>
          <p:cNvPr id="37" name="Llamada ovalada 36"/>
          <p:cNvSpPr/>
          <p:nvPr/>
        </p:nvSpPr>
        <p:spPr>
          <a:xfrm>
            <a:off x="1472884" y="2945796"/>
            <a:ext cx="982413" cy="884172"/>
          </a:xfrm>
          <a:prstGeom prst="wedgeEllipseCallout">
            <a:avLst>
              <a:gd name="adj1" fmla="val 49717"/>
              <a:gd name="adj2" fmla="val -59266"/>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MX"/>
          </a:p>
        </p:txBody>
      </p:sp>
      <p:pic>
        <p:nvPicPr>
          <p:cNvPr id="38" name="Imagen 3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37886" y="3001936"/>
            <a:ext cx="853970" cy="853970"/>
          </a:xfrm>
          <a:prstGeom prst="rect">
            <a:avLst/>
          </a:prstGeom>
        </p:spPr>
      </p:pic>
      <p:sp>
        <p:nvSpPr>
          <p:cNvPr id="39" name="CuadroTexto 38"/>
          <p:cNvSpPr txBox="1"/>
          <p:nvPr/>
        </p:nvSpPr>
        <p:spPr>
          <a:xfrm>
            <a:off x="1643082" y="4100306"/>
            <a:ext cx="1185270" cy="677108"/>
          </a:xfrm>
          <a:prstGeom prst="rect">
            <a:avLst/>
          </a:prstGeom>
          <a:noFill/>
        </p:spPr>
        <p:txBody>
          <a:bodyPr wrap="square" rtlCol="0">
            <a:spAutoFit/>
          </a:bodyPr>
          <a:lstStyle>
            <a:defPPr marR="0" lvl="0" algn="l" rtl="0">
              <a:lnSpc>
                <a:spcPct val="100000"/>
              </a:lnSpc>
              <a:spcBef>
                <a:spcPts val="0"/>
              </a:spcBef>
              <a:spcAft>
                <a:spcPts val="0"/>
              </a:spcAft>
            </a:defPPr>
            <a:lvl1pPr>
              <a:defRPr b="1">
                <a:solidFill>
                  <a:srgbClr val="0070C0"/>
                </a:solidFill>
                <a:latin typeface="Neo Sans Pro" panose="020B0504030504040204" pitchFamily="34" charset="0"/>
              </a:defRPr>
            </a:lvl1pPr>
          </a:lstStyle>
          <a:p>
            <a:pPr algn="ctr"/>
            <a:r>
              <a:rPr lang="es-MX" sz="1800" dirty="0" smtClean="0">
                <a:solidFill>
                  <a:schemeClr val="tx1">
                    <a:lumMod val="65000"/>
                    <a:lumOff val="35000"/>
                  </a:schemeClr>
                </a:solidFill>
              </a:rPr>
              <a:t>DGP</a:t>
            </a:r>
          </a:p>
          <a:p>
            <a:r>
              <a:rPr lang="es-MX" sz="1000" b="0" dirty="0" smtClean="0">
                <a:solidFill>
                  <a:schemeClr val="tx1">
                    <a:lumMod val="65000"/>
                    <a:lumOff val="35000"/>
                  </a:schemeClr>
                </a:solidFill>
              </a:rPr>
              <a:t>Dirección General de Profesiones</a:t>
            </a:r>
            <a:endParaRPr lang="es-MX" sz="1000" b="0" dirty="0">
              <a:solidFill>
                <a:schemeClr val="tx1">
                  <a:lumMod val="65000"/>
                  <a:lumOff val="35000"/>
                </a:schemeClr>
              </a:solidFill>
            </a:endParaRPr>
          </a:p>
        </p:txBody>
      </p:sp>
    </p:spTree>
    <p:extLst>
      <p:ext uri="{BB962C8B-B14F-4D97-AF65-F5344CB8AC3E}">
        <p14:creationId xmlns:p14="http://schemas.microsoft.com/office/powerpoint/2010/main" val="868492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hape 119"/>
          <p:cNvSpPr txBox="1">
            <a:spLocks noGrp="1"/>
          </p:cNvSpPr>
          <p:nvPr>
            <p:ph type="subTitle" idx="4294967295"/>
          </p:nvPr>
        </p:nvSpPr>
        <p:spPr>
          <a:xfrm>
            <a:off x="6267602" y="0"/>
            <a:ext cx="2872814" cy="5152758"/>
          </a:xfrm>
          <a:prstGeom prst="rect">
            <a:avLst/>
          </a:prstGeom>
          <a:solidFill>
            <a:srgbClr val="0981E5">
              <a:alpha val="89804"/>
            </a:srgbClr>
          </a:solidFill>
          <a:ln>
            <a:noFill/>
          </a:ln>
          <a:effectLst>
            <a:outerShdw blurRad="50800" dist="38100" dir="10800000" algn="r" rotWithShape="0">
              <a:prstClr val="black">
                <a:alpha val="40000"/>
              </a:prstClr>
            </a:outerShdw>
          </a:effectLst>
        </p:spPr>
        <p:txBody>
          <a:bodyPr lIns="91425" tIns="91425" rIns="91425" bIns="91425" anchor="t" anchorCtr="0">
            <a:noAutofit/>
          </a:bodyPr>
          <a:lstStyle/>
          <a:p>
            <a:pPr lvl="0" algn="ctr">
              <a:buNone/>
            </a:pPr>
            <a:endParaRPr lang="es-ES" sz="1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a:buNone/>
            </a:pPr>
            <a:endParaRPr lang="es-ES" sz="1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3" name="Shape 119"/>
          <p:cNvSpPr txBox="1">
            <a:spLocks noGrp="1"/>
          </p:cNvSpPr>
          <p:nvPr>
            <p:ph type="subTitle" idx="4294967295"/>
          </p:nvPr>
        </p:nvSpPr>
        <p:spPr>
          <a:xfrm>
            <a:off x="6267602" y="4768767"/>
            <a:ext cx="2881641" cy="370618"/>
          </a:xfrm>
          <a:prstGeom prst="rect">
            <a:avLst/>
          </a:prstGeom>
          <a:solidFill>
            <a:srgbClr val="0070C0">
              <a:alpha val="89804"/>
            </a:srgbClr>
          </a:solidFill>
          <a:ln>
            <a:noFill/>
          </a:ln>
          <a:effectLst/>
        </p:spPr>
        <p:txBody>
          <a:bodyPr lIns="91425" tIns="91425" rIns="91425" bIns="91425" anchor="t" anchorCtr="0">
            <a:noAutofit/>
          </a:bodyPr>
          <a:lstStyle/>
          <a:p>
            <a:pPr lvl="0" algn="ctr">
              <a:buNone/>
            </a:pPr>
            <a:endParaRPr lang="es-ES" sz="1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a:buNone/>
            </a:pPr>
            <a:endParaRPr lang="es-ES" sz="1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Shape 119"/>
          <p:cNvSpPr txBox="1">
            <a:spLocks noGrp="1"/>
          </p:cNvSpPr>
          <p:nvPr>
            <p:ph type="subTitle" idx="4294967295"/>
          </p:nvPr>
        </p:nvSpPr>
        <p:spPr>
          <a:xfrm>
            <a:off x="441870" y="2574698"/>
            <a:ext cx="5255773" cy="2568802"/>
          </a:xfrm>
          <a:prstGeom prst="rect">
            <a:avLst/>
          </a:prstGeom>
          <a:solidFill>
            <a:srgbClr val="00B2FF">
              <a:alpha val="90000"/>
            </a:srgbClr>
          </a:solidFill>
          <a:ln>
            <a:noFill/>
          </a:ln>
        </p:spPr>
        <p:txBody>
          <a:bodyPr lIns="91425" tIns="91425" rIns="91425" bIns="91425" anchor="t" anchorCtr="0">
            <a:noAutofit/>
          </a:bodyPr>
          <a:lstStyle/>
          <a:p>
            <a:pPr lvl="0" algn="ctr">
              <a:buNone/>
            </a:pPr>
            <a:endParaRPr lang="es-ES" sz="1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a:buNone/>
            </a:pPr>
            <a:endParaRPr lang="es-ES" sz="1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 name="Rectángulo 7"/>
          <p:cNvSpPr/>
          <p:nvPr/>
        </p:nvSpPr>
        <p:spPr>
          <a:xfrm>
            <a:off x="932581" y="3668729"/>
            <a:ext cx="4236598" cy="707886"/>
          </a:xfrm>
          <a:prstGeom prst="rect">
            <a:avLst/>
          </a:prstGeom>
        </p:spPr>
        <p:txBody>
          <a:bodyPr wrap="square">
            <a:spAutoFit/>
          </a:bodyPr>
          <a:lstStyle/>
          <a:p>
            <a:pPr algn="ctr"/>
            <a:r>
              <a:rPr lang="es-ES" sz="2000" dirty="0" smtClean="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Unidad </a:t>
            </a:r>
            <a:r>
              <a:rPr lang="es-ES" sz="20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de Planeación, </a:t>
            </a:r>
            <a:r>
              <a:rPr lang="es-ES" sz="2000" dirty="0" smtClean="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Evaluación</a:t>
            </a:r>
          </a:p>
          <a:p>
            <a:pPr algn="ctr"/>
            <a:r>
              <a:rPr lang="es-ES" sz="2000" dirty="0" smtClean="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y </a:t>
            </a:r>
            <a:r>
              <a:rPr lang="es-ES" sz="20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Control Educativo</a:t>
            </a:r>
          </a:p>
        </p:txBody>
      </p:sp>
      <p:sp>
        <p:nvSpPr>
          <p:cNvPr id="9" name="Rectángulo 8"/>
          <p:cNvSpPr/>
          <p:nvPr/>
        </p:nvSpPr>
        <p:spPr>
          <a:xfrm>
            <a:off x="967170" y="4355548"/>
            <a:ext cx="4167420" cy="369332"/>
          </a:xfrm>
          <a:prstGeom prst="rect">
            <a:avLst/>
          </a:prstGeom>
        </p:spPr>
        <p:txBody>
          <a:bodyPr wrap="square">
            <a:spAutoFit/>
          </a:bodyPr>
          <a:lstStyle/>
          <a:p>
            <a:pPr algn="ctr"/>
            <a:r>
              <a:rPr lang="es-ES" sz="1800" dirty="0" smtClean="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Subdirección de Administración Escolar</a:t>
            </a:r>
            <a:endParaRPr lang="es-ES"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10" name="Rectángulo 9"/>
          <p:cNvSpPr/>
          <p:nvPr/>
        </p:nvSpPr>
        <p:spPr>
          <a:xfrm>
            <a:off x="1240490" y="4694102"/>
            <a:ext cx="3620781" cy="338554"/>
          </a:xfrm>
          <a:prstGeom prst="rect">
            <a:avLst/>
          </a:prstGeom>
        </p:spPr>
        <p:txBody>
          <a:bodyPr wrap="square">
            <a:spAutoFit/>
          </a:bodyPr>
          <a:lstStyle/>
          <a:p>
            <a:pPr algn="ctr"/>
            <a:r>
              <a:rPr lang="es-ES" sz="1600" dirty="0" smtClean="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Departamento de Control Escolar</a:t>
            </a:r>
            <a:endParaRPr lang="es-ES" sz="16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pic>
        <p:nvPicPr>
          <p:cNvPr id="13" name="Imagen 12"/>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53807" y="2501548"/>
            <a:ext cx="6008544" cy="1355874"/>
          </a:xfrm>
          <a:prstGeom prst="rect">
            <a:avLst/>
          </a:prstGeom>
          <a:effectLst>
            <a:outerShdw blurRad="50800" dist="38100" dir="2700000" algn="tl" rotWithShape="0">
              <a:prstClr val="black">
                <a:alpha val="40000"/>
              </a:prstClr>
            </a:outerShdw>
          </a:effectLst>
        </p:spPr>
      </p:pic>
      <p:sp>
        <p:nvSpPr>
          <p:cNvPr id="11" name="Rectángulo 10"/>
          <p:cNvSpPr/>
          <p:nvPr/>
        </p:nvSpPr>
        <p:spPr>
          <a:xfrm>
            <a:off x="6666958" y="1281"/>
            <a:ext cx="2510918" cy="400110"/>
          </a:xfrm>
          <a:prstGeom prst="rect">
            <a:avLst/>
          </a:prstGeom>
        </p:spPr>
        <p:txBody>
          <a:bodyPr wrap="square">
            <a:spAutoFit/>
          </a:bodyPr>
          <a:lstStyle/>
          <a:p>
            <a:r>
              <a:rPr lang="es-ES" sz="2000" b="1" dirty="0" smtClean="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Contacto:</a:t>
            </a:r>
            <a:endParaRPr lang="es-ES" sz="2000" b="1"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14" name="Rectángulo 13"/>
          <p:cNvSpPr/>
          <p:nvPr/>
        </p:nvSpPr>
        <p:spPr>
          <a:xfrm>
            <a:off x="6554020" y="800678"/>
            <a:ext cx="2363484" cy="261610"/>
          </a:xfrm>
          <a:prstGeom prst="rect">
            <a:avLst/>
          </a:prstGeom>
        </p:spPr>
        <p:txBody>
          <a:bodyPr wrap="square">
            <a:spAutoFit/>
          </a:bodyPr>
          <a:lstStyle/>
          <a:p>
            <a:r>
              <a:rPr lang="es-MX" sz="1100" dirty="0">
                <a:solidFill>
                  <a:schemeClr val="bg1"/>
                </a:solidFill>
                <a:latin typeface="Neo Sans Pro" panose="020B0504030504040204" pitchFamily="34" charset="0"/>
              </a:rPr>
              <a:t>saeveracruz2017@gmail.com</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17" name="Rectángulo 16"/>
          <p:cNvSpPr/>
          <p:nvPr/>
        </p:nvSpPr>
        <p:spPr>
          <a:xfrm>
            <a:off x="6605973" y="4718784"/>
            <a:ext cx="2612196" cy="261610"/>
          </a:xfrm>
          <a:prstGeom prst="rect">
            <a:avLst/>
          </a:prstGeom>
        </p:spPr>
        <p:txBody>
          <a:bodyPr wrap="square">
            <a:spAutoFit/>
          </a:bodyPr>
          <a:lstStyle/>
          <a:p>
            <a:r>
              <a:rPr lang="es-ES" sz="1100" b="1" dirty="0" smtClean="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Link para descargar la presentación:</a:t>
            </a:r>
            <a:endParaRPr lang="es-ES" sz="1100" b="1"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18" name="Shape 114"/>
          <p:cNvSpPr txBox="1">
            <a:spLocks noGrp="1"/>
          </p:cNvSpPr>
          <p:nvPr>
            <p:ph type="title"/>
          </p:nvPr>
        </p:nvSpPr>
        <p:spPr>
          <a:xfrm>
            <a:off x="0" y="754860"/>
            <a:ext cx="2340319" cy="799782"/>
          </a:xfrm>
          <a:prstGeom prst="rect">
            <a:avLst/>
          </a:prstGeom>
          <a:effectLst/>
        </p:spPr>
        <p:txBody>
          <a:bodyPr lIns="91425" tIns="91425" rIns="91425" bIns="91425" anchor="t" anchorCtr="0">
            <a:noAutofit/>
          </a:bodyPr>
          <a:lstStyle/>
          <a:p>
            <a:pPr lvl="0">
              <a:spcBef>
                <a:spcPts val="0"/>
              </a:spcBef>
              <a:buNone/>
            </a:pPr>
            <a:r>
              <a:rPr lang="en" sz="4000" b="1" dirty="0" smtClean="0">
                <a:solidFill>
                  <a:schemeClr val="bg1"/>
                </a:solidFill>
                <a:effectLst>
                  <a:outerShdw blurRad="38100" dist="38100" dir="2700000" algn="tl">
                    <a:srgbClr val="000000">
                      <a:alpha val="43137"/>
                    </a:srgbClr>
                  </a:outerShdw>
                </a:effectLst>
                <a:latin typeface="Neo Sans Pro" panose="020B0504030504040204" pitchFamily="34" charset="0"/>
              </a:rPr>
              <a:t>¡Gracias!</a:t>
            </a:r>
            <a:endParaRPr lang="en" sz="4000" b="1" dirty="0">
              <a:solidFill>
                <a:schemeClr val="bg1"/>
              </a:solidFill>
              <a:effectLst>
                <a:outerShdw blurRad="38100" dist="38100" dir="2700000" algn="tl">
                  <a:srgbClr val="000000">
                    <a:alpha val="43137"/>
                  </a:srgbClr>
                </a:outerShdw>
              </a:effectLst>
              <a:latin typeface="Neo Sans Pro" panose="020B0504030504040204" pitchFamily="34" charset="0"/>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3920" y="60289"/>
            <a:ext cx="300498" cy="300498"/>
          </a:xfrm>
          <a:prstGeom prst="rect">
            <a:avLst/>
          </a:prstGeom>
        </p:spPr>
      </p:pic>
      <p:pic>
        <p:nvPicPr>
          <p:cNvPr id="20" name="Imagen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0941" y="4844329"/>
            <a:ext cx="261215" cy="261215"/>
          </a:xfrm>
          <a:prstGeom prst="rect">
            <a:avLst/>
          </a:prstGeom>
        </p:spPr>
      </p:pic>
      <p:sp>
        <p:nvSpPr>
          <p:cNvPr id="25" name="Rectángulo 24"/>
          <p:cNvSpPr/>
          <p:nvPr/>
        </p:nvSpPr>
        <p:spPr>
          <a:xfrm>
            <a:off x="6283281" y="413590"/>
            <a:ext cx="2717922" cy="261610"/>
          </a:xfrm>
          <a:prstGeom prst="rect">
            <a:avLst/>
          </a:prstGeom>
        </p:spPr>
        <p:txBody>
          <a:bodyPr wrap="square">
            <a:spAutoFit/>
          </a:bodyPr>
          <a:lstStyle/>
          <a:p>
            <a:r>
              <a:rPr lang="es-MX" sz="1100" dirty="0" err="1" smtClean="0">
                <a:solidFill>
                  <a:schemeClr val="bg1"/>
                </a:solidFill>
                <a:effectLst>
                  <a:outerShdw blurRad="38100" dist="38100" dir="2700000" algn="tl">
                    <a:srgbClr val="000000">
                      <a:alpha val="43137"/>
                    </a:srgbClr>
                  </a:outerShdw>
                </a:effectLst>
                <a:latin typeface="Neo Sans Pro" panose="020B0504030504040204" pitchFamily="34" charset="0"/>
              </a:rPr>
              <a:t>Profra</a:t>
            </a:r>
            <a:r>
              <a:rPr lang="es-MX" sz="1100" dirty="0">
                <a:solidFill>
                  <a:schemeClr val="bg1"/>
                </a:solidFill>
                <a:effectLst>
                  <a:outerShdw blurRad="38100" dist="38100" dir="2700000" algn="tl">
                    <a:srgbClr val="000000">
                      <a:alpha val="43137"/>
                    </a:srgbClr>
                  </a:outerShdw>
                </a:effectLst>
                <a:latin typeface="Neo Sans Pro" panose="020B0504030504040204" pitchFamily="34" charset="0"/>
              </a:rPr>
              <a:t>. Ofelia Elizabeth </a:t>
            </a:r>
            <a:r>
              <a:rPr lang="es-MX" sz="1100" dirty="0" err="1">
                <a:solidFill>
                  <a:schemeClr val="bg1"/>
                </a:solidFill>
                <a:effectLst>
                  <a:outerShdw blurRad="38100" dist="38100" dir="2700000" algn="tl">
                    <a:srgbClr val="000000">
                      <a:alpha val="43137"/>
                    </a:srgbClr>
                  </a:outerShdw>
                </a:effectLst>
                <a:latin typeface="Neo Sans Pro" panose="020B0504030504040204" pitchFamily="34" charset="0"/>
              </a:rPr>
              <a:t>Jaimez</a:t>
            </a:r>
            <a:r>
              <a:rPr lang="es-MX" sz="1100" dirty="0">
                <a:solidFill>
                  <a:schemeClr val="bg1"/>
                </a:solidFill>
                <a:effectLst>
                  <a:outerShdw blurRad="38100" dist="38100" dir="2700000" algn="tl">
                    <a:srgbClr val="000000">
                      <a:alpha val="43137"/>
                    </a:srgbClr>
                  </a:outerShdw>
                </a:effectLst>
                <a:latin typeface="Neo Sans Pro" panose="020B0504030504040204" pitchFamily="34" charset="0"/>
              </a:rPr>
              <a:t> </a:t>
            </a:r>
            <a:r>
              <a:rPr lang="es-MX" sz="1100" dirty="0" err="1">
                <a:solidFill>
                  <a:schemeClr val="bg1"/>
                </a:solidFill>
                <a:effectLst>
                  <a:outerShdw blurRad="38100" dist="38100" dir="2700000" algn="tl">
                    <a:srgbClr val="000000">
                      <a:alpha val="43137"/>
                    </a:srgbClr>
                  </a:outerShdw>
                </a:effectLst>
                <a:latin typeface="Neo Sans Pro" panose="020B0504030504040204" pitchFamily="34" charset="0"/>
              </a:rPr>
              <a:t>Cerecedo</a:t>
            </a:r>
            <a:r>
              <a:rPr lang="es-MX" sz="1100" dirty="0">
                <a:solidFill>
                  <a:schemeClr val="bg1"/>
                </a:solidFill>
                <a:effectLst>
                  <a:outerShdw blurRad="38100" dist="38100" dir="2700000" algn="tl">
                    <a:srgbClr val="000000">
                      <a:alpha val="43137"/>
                    </a:srgbClr>
                  </a:outerShdw>
                </a:effectLst>
                <a:latin typeface="Neo Sans Pro" panose="020B0504030504040204" pitchFamily="34" charset="0"/>
              </a:rPr>
              <a:t> </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26" name="Rectángulo 25"/>
          <p:cNvSpPr/>
          <p:nvPr/>
        </p:nvSpPr>
        <p:spPr>
          <a:xfrm>
            <a:off x="6544496" y="1002727"/>
            <a:ext cx="2577009" cy="261610"/>
          </a:xfrm>
          <a:prstGeom prst="rect">
            <a:avLst/>
          </a:prstGeom>
        </p:spPr>
        <p:txBody>
          <a:bodyPr wrap="square">
            <a:spAutoFit/>
          </a:bodyPr>
          <a:lstStyle/>
          <a:p>
            <a:r>
              <a:rPr lang="es-MX" sz="1100" dirty="0">
                <a:solidFill>
                  <a:schemeClr val="bg1"/>
                </a:solidFill>
                <a:latin typeface="Neo Sans Pro" panose="020B0504030504040204" pitchFamily="34" charset="0"/>
              </a:rPr>
              <a:t> </a:t>
            </a:r>
            <a:r>
              <a:rPr lang="es-MX" sz="1100" dirty="0" smtClean="0">
                <a:solidFill>
                  <a:schemeClr val="bg1"/>
                </a:solidFill>
                <a:latin typeface="Neo Sans Pro" panose="020B0504030504040204" pitchFamily="34" charset="0"/>
              </a:rPr>
              <a:t>(228) 814 77 00 EXT 7202</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27" name="Rectángulo 26"/>
          <p:cNvSpPr/>
          <p:nvPr/>
        </p:nvSpPr>
        <p:spPr>
          <a:xfrm>
            <a:off x="6273698" y="614621"/>
            <a:ext cx="2982770" cy="261610"/>
          </a:xfrm>
          <a:prstGeom prst="rect">
            <a:avLst/>
          </a:prstGeom>
        </p:spPr>
        <p:txBody>
          <a:bodyPr wrap="square">
            <a:spAutoFit/>
          </a:bodyPr>
          <a:lstStyle/>
          <a:p>
            <a:r>
              <a:rPr lang="es-MX" sz="1100" dirty="0" err="1" smtClean="0">
                <a:solidFill>
                  <a:srgbClr val="89E9FF"/>
                </a:solidFill>
                <a:latin typeface="Neo Sans Pro" panose="020B0504030504040204" pitchFamily="34" charset="0"/>
              </a:rPr>
              <a:t>Subdireción</a:t>
            </a:r>
            <a:r>
              <a:rPr lang="es-MX" sz="1100" dirty="0" smtClean="0">
                <a:solidFill>
                  <a:srgbClr val="89E9FF"/>
                </a:solidFill>
                <a:latin typeface="Neo Sans Pro" panose="020B0504030504040204" pitchFamily="34" charset="0"/>
              </a:rPr>
              <a:t> </a:t>
            </a:r>
            <a:r>
              <a:rPr lang="es-MX" sz="1100" dirty="0">
                <a:solidFill>
                  <a:srgbClr val="89E9FF"/>
                </a:solidFill>
                <a:latin typeface="Neo Sans Pro" panose="020B0504030504040204" pitchFamily="34" charset="0"/>
              </a:rPr>
              <a:t>de Administración Escolar</a:t>
            </a:r>
            <a:endParaRPr lang="es-ES" sz="1100" dirty="0">
              <a:solidFill>
                <a:srgbClr val="89E9FF"/>
              </a:solidFill>
              <a:latin typeface="Neo Sans Pro" panose="020B0504030504040204" pitchFamily="34" charset="0"/>
              <a:ea typeface="Open Sans Semibold" panose="020B0706030804020204" pitchFamily="34" charset="0"/>
              <a:cs typeface="Open Sans Semibold" panose="020B0706030804020204" pitchFamily="34" charset="0"/>
            </a:endParaRPr>
          </a:p>
        </p:txBody>
      </p:sp>
      <p:pic>
        <p:nvPicPr>
          <p:cNvPr id="28" name="Imagen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8894" y="869780"/>
            <a:ext cx="165125" cy="165125"/>
          </a:xfrm>
          <a:prstGeom prst="rect">
            <a:avLst/>
          </a:prstGeom>
        </p:spPr>
      </p:pic>
      <p:pic>
        <p:nvPicPr>
          <p:cNvPr id="29" name="Imagen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5731" y="1059414"/>
            <a:ext cx="165125" cy="165125"/>
          </a:xfrm>
          <a:prstGeom prst="rect">
            <a:avLst/>
          </a:prstGeom>
        </p:spPr>
      </p:pic>
      <p:cxnSp>
        <p:nvCxnSpPr>
          <p:cNvPr id="30" name="Conector recto 29"/>
          <p:cNvCxnSpPr/>
          <p:nvPr/>
        </p:nvCxnSpPr>
        <p:spPr>
          <a:xfrm>
            <a:off x="6358017" y="421962"/>
            <a:ext cx="2643186" cy="0"/>
          </a:xfrm>
          <a:prstGeom prst="line">
            <a:avLst/>
          </a:prstGeom>
          <a:ln w="6350">
            <a:solidFill>
              <a:srgbClr val="89E9FF"/>
            </a:solidFill>
            <a:prstDash val="dash"/>
          </a:ln>
        </p:spPr>
        <p:style>
          <a:lnRef idx="1">
            <a:schemeClr val="accent1"/>
          </a:lnRef>
          <a:fillRef idx="0">
            <a:schemeClr val="accent1"/>
          </a:fillRef>
          <a:effectRef idx="0">
            <a:schemeClr val="accent1"/>
          </a:effectRef>
          <a:fontRef idx="minor">
            <a:schemeClr val="tx1"/>
          </a:fontRef>
        </p:style>
      </p:cxnSp>
      <p:sp>
        <p:nvSpPr>
          <p:cNvPr id="31" name="Rectángulo 30"/>
          <p:cNvSpPr/>
          <p:nvPr/>
        </p:nvSpPr>
        <p:spPr>
          <a:xfrm>
            <a:off x="6581760" y="1675934"/>
            <a:ext cx="2363484" cy="261610"/>
          </a:xfrm>
          <a:prstGeom prst="rect">
            <a:avLst/>
          </a:prstGeom>
        </p:spPr>
        <p:txBody>
          <a:bodyPr wrap="square">
            <a:spAutoFit/>
          </a:bodyPr>
          <a:lstStyle/>
          <a:p>
            <a:r>
              <a:rPr lang="es-MX" sz="1100" dirty="0">
                <a:solidFill>
                  <a:schemeClr val="bg1"/>
                </a:solidFill>
                <a:latin typeface="Neo Sans Pro" panose="020B0504030504040204" pitchFamily="34" charset="0"/>
              </a:rPr>
              <a:t>lcobos@msev.gob.mx</a:t>
            </a:r>
          </a:p>
        </p:txBody>
      </p:sp>
      <p:sp>
        <p:nvSpPr>
          <p:cNvPr id="32" name="Rectángulo 31"/>
          <p:cNvSpPr/>
          <p:nvPr/>
        </p:nvSpPr>
        <p:spPr>
          <a:xfrm>
            <a:off x="6311021" y="1288846"/>
            <a:ext cx="2717922" cy="261610"/>
          </a:xfrm>
          <a:prstGeom prst="rect">
            <a:avLst/>
          </a:prstGeom>
        </p:spPr>
        <p:txBody>
          <a:bodyPr wrap="square">
            <a:spAutoFit/>
          </a:bodyPr>
          <a:lstStyle/>
          <a:p>
            <a:r>
              <a:rPr lang="es-MX" sz="1100" dirty="0" smtClean="0">
                <a:solidFill>
                  <a:schemeClr val="bg1"/>
                </a:solidFill>
                <a:effectLst>
                  <a:outerShdw blurRad="38100" dist="38100" dir="2700000" algn="tl">
                    <a:srgbClr val="000000">
                      <a:alpha val="43137"/>
                    </a:srgbClr>
                  </a:outerShdw>
                </a:effectLst>
                <a:latin typeface="Neo Sans Pro" panose="020B0504030504040204" pitchFamily="34" charset="0"/>
              </a:rPr>
              <a:t>Lic</a:t>
            </a:r>
            <a:r>
              <a:rPr lang="es-MX" sz="1100" dirty="0">
                <a:solidFill>
                  <a:schemeClr val="bg1"/>
                </a:solidFill>
                <a:effectLst>
                  <a:outerShdw blurRad="38100" dist="38100" dir="2700000" algn="tl">
                    <a:srgbClr val="000000">
                      <a:alpha val="43137"/>
                    </a:srgbClr>
                  </a:outerShdw>
                </a:effectLst>
                <a:latin typeface="Neo Sans Pro" panose="020B0504030504040204" pitchFamily="34" charset="0"/>
              </a:rPr>
              <a:t>. Luis Nicolás Cobos Cárdenas</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33" name="Rectángulo 32"/>
          <p:cNvSpPr/>
          <p:nvPr/>
        </p:nvSpPr>
        <p:spPr>
          <a:xfrm>
            <a:off x="6572236" y="1877983"/>
            <a:ext cx="2577009" cy="261610"/>
          </a:xfrm>
          <a:prstGeom prst="rect">
            <a:avLst/>
          </a:prstGeom>
        </p:spPr>
        <p:txBody>
          <a:bodyPr wrap="square">
            <a:spAutoFit/>
          </a:bodyPr>
          <a:lstStyle/>
          <a:p>
            <a:r>
              <a:rPr lang="es-MX" sz="1100" dirty="0">
                <a:solidFill>
                  <a:schemeClr val="bg1"/>
                </a:solidFill>
                <a:latin typeface="Neo Sans Pro" panose="020B0504030504040204" pitchFamily="34" charset="0"/>
              </a:rPr>
              <a:t> </a:t>
            </a:r>
            <a:r>
              <a:rPr lang="es-MX" sz="1100" dirty="0" smtClean="0">
                <a:solidFill>
                  <a:schemeClr val="bg1"/>
                </a:solidFill>
                <a:latin typeface="Neo Sans Pro" panose="020B0504030504040204" pitchFamily="34" charset="0"/>
              </a:rPr>
              <a:t>(228</a:t>
            </a:r>
            <a:r>
              <a:rPr lang="es-MX" sz="1100" dirty="0">
                <a:solidFill>
                  <a:schemeClr val="bg1"/>
                </a:solidFill>
                <a:latin typeface="Neo Sans Pro" panose="020B0504030504040204" pitchFamily="34" charset="0"/>
              </a:rPr>
              <a:t>) 814 77 00 EXT </a:t>
            </a:r>
            <a:r>
              <a:rPr lang="es-MX" sz="1100" dirty="0" smtClean="0">
                <a:solidFill>
                  <a:schemeClr val="bg1"/>
                </a:solidFill>
                <a:latin typeface="Neo Sans Pro" panose="020B0504030504040204" pitchFamily="34" charset="0"/>
              </a:rPr>
              <a:t>7225</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34" name="Rectángulo 33"/>
          <p:cNvSpPr/>
          <p:nvPr/>
        </p:nvSpPr>
        <p:spPr>
          <a:xfrm>
            <a:off x="6301438" y="1489877"/>
            <a:ext cx="2982770" cy="261610"/>
          </a:xfrm>
          <a:prstGeom prst="rect">
            <a:avLst/>
          </a:prstGeom>
        </p:spPr>
        <p:txBody>
          <a:bodyPr wrap="square">
            <a:spAutoFit/>
          </a:bodyPr>
          <a:lstStyle/>
          <a:p>
            <a:r>
              <a:rPr lang="es-MX" sz="1100" dirty="0" smtClean="0">
                <a:solidFill>
                  <a:srgbClr val="89E9FF"/>
                </a:solidFill>
                <a:latin typeface="Neo Sans Pro" panose="020B0504030504040204" pitchFamily="34" charset="0"/>
              </a:rPr>
              <a:t>Departamento de Control Escolar</a:t>
            </a:r>
            <a:endParaRPr lang="es-ES" sz="1100" dirty="0">
              <a:solidFill>
                <a:srgbClr val="89E9FF"/>
              </a:solidFill>
              <a:latin typeface="Neo Sans Pro" panose="020B0504030504040204" pitchFamily="34" charset="0"/>
              <a:ea typeface="Open Sans Semibold" panose="020B0706030804020204" pitchFamily="34" charset="0"/>
              <a:cs typeface="Open Sans Semibold" panose="020B0706030804020204" pitchFamily="34" charset="0"/>
            </a:endParaRPr>
          </a:p>
        </p:txBody>
      </p:sp>
      <p:pic>
        <p:nvPicPr>
          <p:cNvPr id="35" name="Imagen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6634" y="1745036"/>
            <a:ext cx="165125" cy="165125"/>
          </a:xfrm>
          <a:prstGeom prst="rect">
            <a:avLst/>
          </a:prstGeom>
        </p:spPr>
      </p:pic>
      <p:pic>
        <p:nvPicPr>
          <p:cNvPr id="36" name="Imagen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23471" y="1934670"/>
            <a:ext cx="165125" cy="165125"/>
          </a:xfrm>
          <a:prstGeom prst="rect">
            <a:avLst/>
          </a:prstGeom>
        </p:spPr>
      </p:pic>
      <p:cxnSp>
        <p:nvCxnSpPr>
          <p:cNvPr id="37" name="Conector recto 36"/>
          <p:cNvCxnSpPr/>
          <p:nvPr/>
        </p:nvCxnSpPr>
        <p:spPr>
          <a:xfrm>
            <a:off x="6385757" y="1297218"/>
            <a:ext cx="2643186" cy="0"/>
          </a:xfrm>
          <a:prstGeom prst="line">
            <a:avLst/>
          </a:prstGeom>
          <a:ln w="6350">
            <a:solidFill>
              <a:srgbClr val="89E9FF"/>
            </a:solidFill>
            <a:prstDash val="dash"/>
          </a:ln>
        </p:spPr>
        <p:style>
          <a:lnRef idx="1">
            <a:schemeClr val="accent1"/>
          </a:lnRef>
          <a:fillRef idx="0">
            <a:schemeClr val="accent1"/>
          </a:fillRef>
          <a:effectRef idx="0">
            <a:schemeClr val="accent1"/>
          </a:effectRef>
          <a:fontRef idx="minor">
            <a:schemeClr val="tx1"/>
          </a:fontRef>
        </p:style>
      </p:cxnSp>
      <p:sp>
        <p:nvSpPr>
          <p:cNvPr id="38" name="Rectángulo 37"/>
          <p:cNvSpPr/>
          <p:nvPr/>
        </p:nvSpPr>
        <p:spPr>
          <a:xfrm>
            <a:off x="6581758" y="2549231"/>
            <a:ext cx="2363484" cy="261610"/>
          </a:xfrm>
          <a:prstGeom prst="rect">
            <a:avLst/>
          </a:prstGeom>
        </p:spPr>
        <p:txBody>
          <a:bodyPr wrap="square">
            <a:spAutoFit/>
          </a:bodyPr>
          <a:lstStyle/>
          <a:p>
            <a:r>
              <a:rPr lang="es-MX" sz="1100" dirty="0">
                <a:solidFill>
                  <a:schemeClr val="bg1"/>
                </a:solidFill>
                <a:latin typeface="Neo Sans Pro" panose="020B0504030504040204" pitchFamily="34" charset="0"/>
              </a:rPr>
              <a:t>amendez@msev.gob.mx</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39" name="Rectángulo 38"/>
          <p:cNvSpPr/>
          <p:nvPr/>
        </p:nvSpPr>
        <p:spPr>
          <a:xfrm>
            <a:off x="6311019" y="2162143"/>
            <a:ext cx="2717922" cy="261610"/>
          </a:xfrm>
          <a:prstGeom prst="rect">
            <a:avLst/>
          </a:prstGeom>
        </p:spPr>
        <p:txBody>
          <a:bodyPr wrap="square">
            <a:spAutoFit/>
          </a:bodyPr>
          <a:lstStyle/>
          <a:p>
            <a:r>
              <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Lic. Antonio </a:t>
            </a:r>
            <a:r>
              <a:rPr lang="es-ES" sz="1100" dirty="0" err="1">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Mendez</a:t>
            </a:r>
            <a:r>
              <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rPr>
              <a:t> Guevara </a:t>
            </a:r>
          </a:p>
        </p:txBody>
      </p:sp>
      <p:sp>
        <p:nvSpPr>
          <p:cNvPr id="40" name="Rectángulo 39"/>
          <p:cNvSpPr/>
          <p:nvPr/>
        </p:nvSpPr>
        <p:spPr>
          <a:xfrm>
            <a:off x="6572234" y="2751280"/>
            <a:ext cx="2577009" cy="261610"/>
          </a:xfrm>
          <a:prstGeom prst="rect">
            <a:avLst/>
          </a:prstGeom>
        </p:spPr>
        <p:txBody>
          <a:bodyPr wrap="square">
            <a:spAutoFit/>
          </a:bodyPr>
          <a:lstStyle/>
          <a:p>
            <a:r>
              <a:rPr lang="es-MX" sz="1100" dirty="0">
                <a:solidFill>
                  <a:schemeClr val="bg1"/>
                </a:solidFill>
                <a:latin typeface="Neo Sans Pro" panose="020B0504030504040204" pitchFamily="34" charset="0"/>
              </a:rPr>
              <a:t> </a:t>
            </a:r>
            <a:r>
              <a:rPr lang="es-MX" sz="1100" dirty="0" smtClean="0">
                <a:solidFill>
                  <a:schemeClr val="bg1"/>
                </a:solidFill>
                <a:latin typeface="Neo Sans Pro" panose="020B0504030504040204" pitchFamily="34" charset="0"/>
              </a:rPr>
              <a:t>(228</a:t>
            </a:r>
            <a:r>
              <a:rPr lang="es-MX" sz="1100" dirty="0">
                <a:solidFill>
                  <a:schemeClr val="bg1"/>
                </a:solidFill>
                <a:latin typeface="Neo Sans Pro" panose="020B0504030504040204" pitchFamily="34" charset="0"/>
              </a:rPr>
              <a:t>) </a:t>
            </a:r>
            <a:r>
              <a:rPr lang="es-MX" sz="1100" dirty="0" smtClean="0">
                <a:solidFill>
                  <a:schemeClr val="bg1"/>
                </a:solidFill>
                <a:latin typeface="Neo Sans Pro" panose="020B0504030504040204" pitchFamily="34" charset="0"/>
              </a:rPr>
              <a:t>8136336 EXT 105</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41" name="Rectángulo 40"/>
          <p:cNvSpPr/>
          <p:nvPr/>
        </p:nvSpPr>
        <p:spPr>
          <a:xfrm>
            <a:off x="6301436" y="2363174"/>
            <a:ext cx="2982770" cy="253916"/>
          </a:xfrm>
          <a:prstGeom prst="rect">
            <a:avLst/>
          </a:prstGeom>
        </p:spPr>
        <p:txBody>
          <a:bodyPr wrap="square">
            <a:spAutoFit/>
          </a:bodyPr>
          <a:lstStyle/>
          <a:p>
            <a:r>
              <a:rPr lang="es-ES" sz="1050" dirty="0" smtClean="0">
                <a:solidFill>
                  <a:srgbClr val="89E9FF"/>
                </a:solidFill>
                <a:latin typeface="Neo Sans Pro" panose="020B0504030504040204" pitchFamily="34" charset="0"/>
                <a:ea typeface="Open Sans Semibold" panose="020B0706030804020204" pitchFamily="34" charset="0"/>
                <a:cs typeface="Open Sans Semibold" panose="020B0706030804020204" pitchFamily="34" charset="0"/>
              </a:rPr>
              <a:t>Oficina de Control Escolar de E. Básica</a:t>
            </a:r>
            <a:endParaRPr lang="es-ES" sz="1050" dirty="0">
              <a:solidFill>
                <a:srgbClr val="89E9FF"/>
              </a:solidFill>
              <a:latin typeface="Neo Sans Pro" panose="020B0504030504040204" pitchFamily="34" charset="0"/>
              <a:ea typeface="Open Sans Semibold" panose="020B0706030804020204" pitchFamily="34" charset="0"/>
              <a:cs typeface="Open Sans Semibold" panose="020B0706030804020204" pitchFamily="34" charset="0"/>
            </a:endParaRPr>
          </a:p>
        </p:txBody>
      </p:sp>
      <p:pic>
        <p:nvPicPr>
          <p:cNvPr id="42" name="Imagen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6632" y="2618333"/>
            <a:ext cx="165125" cy="165125"/>
          </a:xfrm>
          <a:prstGeom prst="rect">
            <a:avLst/>
          </a:prstGeom>
        </p:spPr>
      </p:pic>
      <p:pic>
        <p:nvPicPr>
          <p:cNvPr id="43" name="Imagen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23469" y="2807967"/>
            <a:ext cx="165125" cy="165125"/>
          </a:xfrm>
          <a:prstGeom prst="rect">
            <a:avLst/>
          </a:prstGeom>
        </p:spPr>
      </p:pic>
      <p:cxnSp>
        <p:nvCxnSpPr>
          <p:cNvPr id="44" name="Conector recto 43"/>
          <p:cNvCxnSpPr/>
          <p:nvPr/>
        </p:nvCxnSpPr>
        <p:spPr>
          <a:xfrm>
            <a:off x="6385755" y="2170515"/>
            <a:ext cx="2643186" cy="0"/>
          </a:xfrm>
          <a:prstGeom prst="line">
            <a:avLst/>
          </a:prstGeom>
          <a:ln w="6350">
            <a:solidFill>
              <a:srgbClr val="89E9FF"/>
            </a:solidFill>
            <a:prstDash val="dash"/>
          </a:ln>
        </p:spPr>
        <p:style>
          <a:lnRef idx="1">
            <a:schemeClr val="accent1"/>
          </a:lnRef>
          <a:fillRef idx="0">
            <a:schemeClr val="accent1"/>
          </a:fillRef>
          <a:effectRef idx="0">
            <a:schemeClr val="accent1"/>
          </a:effectRef>
          <a:fontRef idx="minor">
            <a:schemeClr val="tx1"/>
          </a:fontRef>
        </p:style>
      </p:cxnSp>
      <p:sp>
        <p:nvSpPr>
          <p:cNvPr id="45" name="Rectángulo 44"/>
          <p:cNvSpPr/>
          <p:nvPr/>
        </p:nvSpPr>
        <p:spPr>
          <a:xfrm>
            <a:off x="6581758" y="3422311"/>
            <a:ext cx="2363484" cy="261610"/>
          </a:xfrm>
          <a:prstGeom prst="rect">
            <a:avLst/>
          </a:prstGeom>
        </p:spPr>
        <p:txBody>
          <a:bodyPr wrap="square">
            <a:spAutoFit/>
          </a:bodyPr>
          <a:lstStyle/>
          <a:p>
            <a:r>
              <a:rPr lang="es-MX" sz="1100" dirty="0">
                <a:solidFill>
                  <a:schemeClr val="bg1"/>
                </a:solidFill>
                <a:latin typeface="Neo Sans Pro" panose="020B0504030504040204" pitchFamily="34" charset="0"/>
              </a:rPr>
              <a:t>leticiarealidad@gmail.com</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46" name="Rectángulo 45"/>
          <p:cNvSpPr/>
          <p:nvPr/>
        </p:nvSpPr>
        <p:spPr>
          <a:xfrm>
            <a:off x="6311019" y="3035223"/>
            <a:ext cx="2717922" cy="261610"/>
          </a:xfrm>
          <a:prstGeom prst="rect">
            <a:avLst/>
          </a:prstGeom>
        </p:spPr>
        <p:txBody>
          <a:bodyPr wrap="square">
            <a:spAutoFit/>
          </a:bodyPr>
          <a:lstStyle/>
          <a:p>
            <a:r>
              <a:rPr lang="es-MX" sz="1100" dirty="0">
                <a:solidFill>
                  <a:schemeClr val="bg1"/>
                </a:solidFill>
                <a:effectLst>
                  <a:outerShdw blurRad="38100" dist="38100" dir="2700000" algn="tl">
                    <a:srgbClr val="000000">
                      <a:alpha val="43137"/>
                    </a:srgbClr>
                  </a:outerShdw>
                </a:effectLst>
                <a:latin typeface="Neo Sans Pro" panose="020B0504030504040204" pitchFamily="34" charset="0"/>
              </a:rPr>
              <a:t>Lic. Leticia </a:t>
            </a:r>
            <a:r>
              <a:rPr lang="es-MX" sz="1100" dirty="0" err="1">
                <a:solidFill>
                  <a:schemeClr val="bg1"/>
                </a:solidFill>
                <a:effectLst>
                  <a:outerShdw blurRad="38100" dist="38100" dir="2700000" algn="tl">
                    <a:srgbClr val="000000">
                      <a:alpha val="43137"/>
                    </a:srgbClr>
                  </a:outerShdw>
                </a:effectLst>
                <a:latin typeface="Neo Sans Pro" panose="020B0504030504040204" pitchFamily="34" charset="0"/>
              </a:rPr>
              <a:t>Reali</a:t>
            </a:r>
            <a:r>
              <a:rPr lang="es-MX" sz="1100" dirty="0">
                <a:solidFill>
                  <a:schemeClr val="bg1"/>
                </a:solidFill>
                <a:effectLst>
                  <a:outerShdw blurRad="38100" dist="38100" dir="2700000" algn="tl">
                    <a:srgbClr val="000000">
                      <a:alpha val="43137"/>
                    </a:srgbClr>
                  </a:outerShdw>
                </a:effectLst>
                <a:latin typeface="Neo Sans Pro" panose="020B0504030504040204" pitchFamily="34" charset="0"/>
              </a:rPr>
              <a:t> Osorio</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47" name="Rectángulo 46"/>
          <p:cNvSpPr/>
          <p:nvPr/>
        </p:nvSpPr>
        <p:spPr>
          <a:xfrm>
            <a:off x="6572234" y="3624360"/>
            <a:ext cx="2577009" cy="261610"/>
          </a:xfrm>
          <a:prstGeom prst="rect">
            <a:avLst/>
          </a:prstGeom>
        </p:spPr>
        <p:txBody>
          <a:bodyPr wrap="square">
            <a:spAutoFit/>
          </a:bodyPr>
          <a:lstStyle/>
          <a:p>
            <a:r>
              <a:rPr lang="es-MX" sz="1100" dirty="0" smtClean="0">
                <a:solidFill>
                  <a:schemeClr val="bg1"/>
                </a:solidFill>
                <a:latin typeface="Neo Sans Pro" panose="020B0504030504040204" pitchFamily="34" charset="0"/>
              </a:rPr>
              <a:t>(228</a:t>
            </a:r>
            <a:r>
              <a:rPr lang="es-MX" sz="1100" dirty="0">
                <a:solidFill>
                  <a:schemeClr val="bg1"/>
                </a:solidFill>
                <a:latin typeface="Neo Sans Pro" panose="020B0504030504040204" pitchFamily="34" charset="0"/>
              </a:rPr>
              <a:t>) 814 77 00 EXT </a:t>
            </a:r>
            <a:r>
              <a:rPr lang="es-MX" sz="1100" dirty="0" smtClean="0">
                <a:solidFill>
                  <a:schemeClr val="bg1"/>
                </a:solidFill>
                <a:latin typeface="Neo Sans Pro" panose="020B0504030504040204" pitchFamily="34" charset="0"/>
              </a:rPr>
              <a:t>7635</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48" name="Rectángulo 47"/>
          <p:cNvSpPr/>
          <p:nvPr/>
        </p:nvSpPr>
        <p:spPr>
          <a:xfrm>
            <a:off x="6301436" y="3236254"/>
            <a:ext cx="2982772" cy="253916"/>
          </a:xfrm>
          <a:prstGeom prst="rect">
            <a:avLst/>
          </a:prstGeom>
        </p:spPr>
        <p:txBody>
          <a:bodyPr wrap="square">
            <a:spAutoFit/>
          </a:bodyPr>
          <a:lstStyle/>
          <a:p>
            <a:r>
              <a:rPr lang="es-MX" sz="1050" dirty="0" smtClean="0">
                <a:solidFill>
                  <a:srgbClr val="89E9FF"/>
                </a:solidFill>
                <a:latin typeface="Neo Sans Pro" panose="020B0504030504040204" pitchFamily="34" charset="0"/>
              </a:rPr>
              <a:t>Oficina de Control Escolar de E. Media Superior</a:t>
            </a:r>
            <a:endParaRPr lang="es-ES" sz="1050" dirty="0">
              <a:solidFill>
                <a:srgbClr val="89E9FF"/>
              </a:solidFill>
              <a:latin typeface="Neo Sans Pro" panose="020B0504030504040204" pitchFamily="34" charset="0"/>
              <a:ea typeface="Open Sans Semibold" panose="020B0706030804020204" pitchFamily="34" charset="0"/>
              <a:cs typeface="Open Sans Semibold" panose="020B0706030804020204" pitchFamily="34" charset="0"/>
            </a:endParaRPr>
          </a:p>
        </p:txBody>
      </p:sp>
      <p:pic>
        <p:nvPicPr>
          <p:cNvPr id="49" name="Imagen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6632" y="3491413"/>
            <a:ext cx="165125" cy="165125"/>
          </a:xfrm>
          <a:prstGeom prst="rect">
            <a:avLst/>
          </a:prstGeom>
        </p:spPr>
      </p:pic>
      <p:pic>
        <p:nvPicPr>
          <p:cNvPr id="50" name="Imagen 4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23469" y="3681047"/>
            <a:ext cx="165125" cy="165125"/>
          </a:xfrm>
          <a:prstGeom prst="rect">
            <a:avLst/>
          </a:prstGeom>
        </p:spPr>
      </p:pic>
      <p:cxnSp>
        <p:nvCxnSpPr>
          <p:cNvPr id="51" name="Conector recto 50"/>
          <p:cNvCxnSpPr/>
          <p:nvPr/>
        </p:nvCxnSpPr>
        <p:spPr>
          <a:xfrm>
            <a:off x="6385755" y="3043595"/>
            <a:ext cx="2643186" cy="0"/>
          </a:xfrm>
          <a:prstGeom prst="line">
            <a:avLst/>
          </a:prstGeom>
          <a:ln w="6350">
            <a:solidFill>
              <a:srgbClr val="89E9FF"/>
            </a:solidFill>
            <a:prstDash val="dash"/>
          </a:ln>
        </p:spPr>
        <p:style>
          <a:lnRef idx="1">
            <a:schemeClr val="accent1"/>
          </a:lnRef>
          <a:fillRef idx="0">
            <a:schemeClr val="accent1"/>
          </a:fillRef>
          <a:effectRef idx="0">
            <a:schemeClr val="accent1"/>
          </a:effectRef>
          <a:fontRef idx="minor">
            <a:schemeClr val="tx1"/>
          </a:fontRef>
        </p:style>
      </p:cxnSp>
      <p:sp>
        <p:nvSpPr>
          <p:cNvPr id="52" name="Rectángulo 51"/>
          <p:cNvSpPr/>
          <p:nvPr/>
        </p:nvSpPr>
        <p:spPr>
          <a:xfrm>
            <a:off x="6572930" y="4289083"/>
            <a:ext cx="2363484" cy="261610"/>
          </a:xfrm>
          <a:prstGeom prst="rect">
            <a:avLst/>
          </a:prstGeom>
        </p:spPr>
        <p:txBody>
          <a:bodyPr wrap="square">
            <a:spAutoFit/>
          </a:bodyPr>
          <a:lstStyle/>
          <a:p>
            <a:r>
              <a:rPr lang="es-MX" sz="1100" dirty="0">
                <a:solidFill>
                  <a:schemeClr val="bg1"/>
                </a:solidFill>
                <a:latin typeface="Neo Sans Pro" panose="020B0504030504040204" pitchFamily="34" charset="0"/>
              </a:rPr>
              <a:t>ceenormal@gmail.com</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53" name="Rectángulo 52"/>
          <p:cNvSpPr/>
          <p:nvPr/>
        </p:nvSpPr>
        <p:spPr>
          <a:xfrm>
            <a:off x="6302191" y="3901995"/>
            <a:ext cx="2717922" cy="261610"/>
          </a:xfrm>
          <a:prstGeom prst="rect">
            <a:avLst/>
          </a:prstGeom>
        </p:spPr>
        <p:txBody>
          <a:bodyPr wrap="square">
            <a:spAutoFit/>
          </a:bodyPr>
          <a:lstStyle/>
          <a:p>
            <a:r>
              <a:rPr lang="es-MX" sz="1100" dirty="0">
                <a:solidFill>
                  <a:schemeClr val="bg1"/>
                </a:solidFill>
                <a:effectLst>
                  <a:outerShdw blurRad="38100" dist="38100" dir="2700000" algn="tl">
                    <a:srgbClr val="000000">
                      <a:alpha val="43137"/>
                    </a:srgbClr>
                  </a:outerShdw>
                </a:effectLst>
                <a:latin typeface="Neo Sans Pro" panose="020B0504030504040204" pitchFamily="34" charset="0"/>
              </a:rPr>
              <a:t>Lic. José Samuel Morales Pedraza  </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54" name="Rectángulo 53"/>
          <p:cNvSpPr/>
          <p:nvPr/>
        </p:nvSpPr>
        <p:spPr>
          <a:xfrm>
            <a:off x="6563406" y="4491132"/>
            <a:ext cx="2577009" cy="261610"/>
          </a:xfrm>
          <a:prstGeom prst="rect">
            <a:avLst/>
          </a:prstGeom>
        </p:spPr>
        <p:txBody>
          <a:bodyPr wrap="square">
            <a:spAutoFit/>
          </a:bodyPr>
          <a:lstStyle/>
          <a:p>
            <a:r>
              <a:rPr lang="es-MX" sz="1100" dirty="0">
                <a:solidFill>
                  <a:schemeClr val="bg1"/>
                </a:solidFill>
                <a:latin typeface="Neo Sans Pro" panose="020B0504030504040204" pitchFamily="34" charset="0"/>
              </a:rPr>
              <a:t> </a:t>
            </a:r>
            <a:r>
              <a:rPr lang="es-MX" sz="1100" dirty="0" smtClean="0">
                <a:solidFill>
                  <a:schemeClr val="bg1"/>
                </a:solidFill>
                <a:latin typeface="Neo Sans Pro" panose="020B0504030504040204" pitchFamily="34" charset="0"/>
              </a:rPr>
              <a:t>(228</a:t>
            </a:r>
            <a:r>
              <a:rPr lang="es-MX" sz="1100" dirty="0">
                <a:solidFill>
                  <a:schemeClr val="bg1"/>
                </a:solidFill>
                <a:latin typeface="Neo Sans Pro" panose="020B0504030504040204" pitchFamily="34" charset="0"/>
              </a:rPr>
              <a:t>) </a:t>
            </a:r>
            <a:r>
              <a:rPr lang="es-MX" sz="1100" dirty="0" smtClean="0">
                <a:solidFill>
                  <a:schemeClr val="bg1"/>
                </a:solidFill>
                <a:latin typeface="Neo Sans Pro" panose="020B0504030504040204" pitchFamily="34" charset="0"/>
              </a:rPr>
              <a:t>817 13 90</a:t>
            </a:r>
            <a:endParaRPr lang="es-ES" sz="1100" dirty="0">
              <a:solidFill>
                <a:schemeClr val="bg1"/>
              </a:solidFill>
              <a:effectLst>
                <a:outerShdw blurRad="38100" dist="38100" dir="2700000" algn="tl">
                  <a:srgbClr val="000000">
                    <a:alpha val="43137"/>
                  </a:srgbClr>
                </a:outerShdw>
              </a:effectLst>
              <a:latin typeface="Neo Sans Pro" panose="020B0504030504040204" pitchFamily="34" charset="0"/>
              <a:ea typeface="Open Sans Semibold" panose="020B0706030804020204" pitchFamily="34" charset="0"/>
              <a:cs typeface="Open Sans Semibold" panose="020B0706030804020204" pitchFamily="34" charset="0"/>
            </a:endParaRPr>
          </a:p>
        </p:txBody>
      </p:sp>
      <p:sp>
        <p:nvSpPr>
          <p:cNvPr id="55" name="Rectángulo 54"/>
          <p:cNvSpPr/>
          <p:nvPr/>
        </p:nvSpPr>
        <p:spPr>
          <a:xfrm>
            <a:off x="6292608" y="4103026"/>
            <a:ext cx="2982770" cy="261610"/>
          </a:xfrm>
          <a:prstGeom prst="rect">
            <a:avLst/>
          </a:prstGeom>
        </p:spPr>
        <p:txBody>
          <a:bodyPr wrap="square">
            <a:spAutoFit/>
          </a:bodyPr>
          <a:lstStyle/>
          <a:p>
            <a:r>
              <a:rPr lang="es-MX" sz="1100" dirty="0" smtClean="0">
                <a:solidFill>
                  <a:srgbClr val="89E9FF"/>
                </a:solidFill>
                <a:latin typeface="Neo Sans Pro" panose="020B0504030504040204" pitchFamily="34" charset="0"/>
              </a:rPr>
              <a:t>Oficina de Control Escolar de E. Normal</a:t>
            </a:r>
            <a:endParaRPr lang="es-ES" sz="1100" dirty="0">
              <a:solidFill>
                <a:srgbClr val="89E9FF"/>
              </a:solidFill>
              <a:latin typeface="Neo Sans Pro" panose="020B0504030504040204" pitchFamily="34" charset="0"/>
              <a:ea typeface="Open Sans Semibold" panose="020B0706030804020204" pitchFamily="34" charset="0"/>
              <a:cs typeface="Open Sans Semibold" panose="020B0706030804020204" pitchFamily="34" charset="0"/>
            </a:endParaRPr>
          </a:p>
        </p:txBody>
      </p:sp>
      <p:pic>
        <p:nvPicPr>
          <p:cNvPr id="56" name="Imagen 5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7804" y="4358185"/>
            <a:ext cx="165125" cy="165125"/>
          </a:xfrm>
          <a:prstGeom prst="rect">
            <a:avLst/>
          </a:prstGeom>
        </p:spPr>
      </p:pic>
      <p:pic>
        <p:nvPicPr>
          <p:cNvPr id="57" name="Imagen 5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4641" y="4547819"/>
            <a:ext cx="165125" cy="165125"/>
          </a:xfrm>
          <a:prstGeom prst="rect">
            <a:avLst/>
          </a:prstGeom>
        </p:spPr>
      </p:pic>
      <p:cxnSp>
        <p:nvCxnSpPr>
          <p:cNvPr id="58" name="Conector recto 57"/>
          <p:cNvCxnSpPr/>
          <p:nvPr/>
        </p:nvCxnSpPr>
        <p:spPr>
          <a:xfrm>
            <a:off x="6376927" y="3910367"/>
            <a:ext cx="2643186" cy="0"/>
          </a:xfrm>
          <a:prstGeom prst="line">
            <a:avLst/>
          </a:prstGeom>
          <a:ln w="6350">
            <a:solidFill>
              <a:srgbClr val="89E9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5863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Ulyss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2610</TotalTime>
  <Words>1328</Words>
  <Application>Microsoft Office PowerPoint</Application>
  <PresentationFormat>Presentación en pantalla (16:9)</PresentationFormat>
  <Paragraphs>181</Paragraphs>
  <Slides>16</Slides>
  <Notes>13</Notes>
  <HiddenSlides>0</HiddenSlides>
  <MMClips>2</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16</vt:i4>
      </vt:variant>
    </vt:vector>
  </HeadingPairs>
  <TitlesOfParts>
    <vt:vector size="27" baseType="lpstr">
      <vt:lpstr>Arial</vt:lpstr>
      <vt:lpstr>Open Sans Extrabold</vt:lpstr>
      <vt:lpstr>Open Sans Semibold</vt:lpstr>
      <vt:lpstr>Open Sans</vt:lpstr>
      <vt:lpstr>Nunito Sans</vt:lpstr>
      <vt:lpstr>Calibri</vt:lpstr>
      <vt:lpstr>Times New Roman</vt:lpstr>
      <vt:lpstr>Neo Sans Pro</vt:lpstr>
      <vt:lpstr>Georgia</vt:lpstr>
      <vt:lpstr>Open Sans bold</vt:lpstr>
      <vt:lpstr>Ulysses template</vt:lpstr>
      <vt:lpstr>Certificación Electrónica de Estudios</vt:lpstr>
      <vt:lpstr>Antecedentes</vt:lpstr>
      <vt:lpstr>Marco Jurídico</vt:lpstr>
      <vt:lpstr>Presentación de PowerPoint</vt:lpstr>
      <vt:lpstr>Firma electrónica</vt:lpstr>
      <vt:lpstr>Presentación de PowerPoint</vt:lpstr>
      <vt:lpstr>Presentación de PowerPoint</vt:lpstr>
      <vt:lpstr>¿Qué cambia?</vt:lpstr>
      <vt:lpstr>Presentación de PowerPoint</vt:lpstr>
      <vt:lpstr>Presentación de PowerPoint</vt:lpstr>
      <vt:lpstr>Presentación de PowerPoint</vt:lpstr>
      <vt:lpstr>Validando desde el portal web de certificación electrónica</vt:lpstr>
      <vt:lpstr>Validando con el código QR</vt:lpstr>
      <vt:lpstr>Estado y retos en Veracruz</vt:lpstr>
      <vt:lpstr>Presentación de PowerPoint</vt:lpstr>
      <vt:lpstr>¡Gracias!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Certificación Electrónica de Estudios en Veracruz</dc:title>
  <dc:creator>Alejandro Sobrevilla</dc:creator>
  <cp:lastModifiedBy>Alejandro Sobrevilla</cp:lastModifiedBy>
  <cp:revision>142</cp:revision>
  <cp:lastPrinted>2017-05-18T23:29:16Z</cp:lastPrinted>
  <dcterms:modified xsi:type="dcterms:W3CDTF">2017-06-13T22:15:46Z</dcterms:modified>
</cp:coreProperties>
</file>